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9"/>
  </p:notesMasterIdLst>
  <p:handoutMasterIdLst>
    <p:handoutMasterId r:id="rId50"/>
  </p:handoutMasterIdLst>
  <p:sldIdLst>
    <p:sldId id="256" r:id="rId2"/>
    <p:sldId id="470" r:id="rId3"/>
    <p:sldId id="257" r:id="rId4"/>
    <p:sldId id="263" r:id="rId5"/>
    <p:sldId id="275" r:id="rId6"/>
    <p:sldId id="276" r:id="rId7"/>
    <p:sldId id="277" r:id="rId8"/>
    <p:sldId id="278" r:id="rId9"/>
    <p:sldId id="472" r:id="rId10"/>
    <p:sldId id="473" r:id="rId11"/>
    <p:sldId id="474" r:id="rId12"/>
    <p:sldId id="366" r:id="rId13"/>
    <p:sldId id="368" r:id="rId14"/>
    <p:sldId id="367" r:id="rId15"/>
    <p:sldId id="372" r:id="rId16"/>
    <p:sldId id="369" r:id="rId17"/>
    <p:sldId id="371" r:id="rId18"/>
    <p:sldId id="370" r:id="rId19"/>
    <p:sldId id="373" r:id="rId20"/>
    <p:sldId id="374" r:id="rId21"/>
    <p:sldId id="382" r:id="rId22"/>
    <p:sldId id="384" r:id="rId23"/>
    <p:sldId id="385" r:id="rId24"/>
    <p:sldId id="386" r:id="rId25"/>
    <p:sldId id="387" r:id="rId26"/>
    <p:sldId id="388" r:id="rId27"/>
    <p:sldId id="399" r:id="rId28"/>
    <p:sldId id="389" r:id="rId29"/>
    <p:sldId id="390" r:id="rId30"/>
    <p:sldId id="391" r:id="rId31"/>
    <p:sldId id="392" r:id="rId32"/>
    <p:sldId id="475" r:id="rId33"/>
    <p:sldId id="393" r:id="rId34"/>
    <p:sldId id="476" r:id="rId35"/>
    <p:sldId id="394" r:id="rId36"/>
    <p:sldId id="477" r:id="rId37"/>
    <p:sldId id="396" r:id="rId38"/>
    <p:sldId id="478" r:id="rId39"/>
    <p:sldId id="395" r:id="rId40"/>
    <p:sldId id="479" r:id="rId41"/>
    <p:sldId id="397" r:id="rId42"/>
    <p:sldId id="480" r:id="rId43"/>
    <p:sldId id="400" r:id="rId44"/>
    <p:sldId id="481" r:id="rId45"/>
    <p:sldId id="398" r:id="rId46"/>
    <p:sldId id="377" r:id="rId47"/>
    <p:sldId id="270" r:id="rId48"/>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0000CC"/>
    <a:srgbClr val="CC3300"/>
    <a:srgbClr val="FF66CC"/>
    <a:srgbClr val="CC0000"/>
    <a:srgbClr val="FF0066"/>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79" autoAdjust="0"/>
    <p:restoredTop sz="94660"/>
  </p:normalViewPr>
  <p:slideViewPr>
    <p:cSldViewPr>
      <p:cViewPr varScale="1">
        <p:scale>
          <a:sx n="69" d="100"/>
          <a:sy n="69" d="100"/>
        </p:scale>
        <p:origin x="1368"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9AB7DBD-1E16-8948-2F8D-4F7C92BFC98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en-IN"/>
          </a:p>
        </p:txBody>
      </p:sp>
      <p:sp>
        <p:nvSpPr>
          <p:cNvPr id="3" name="Date Placeholder 2">
            <a:extLst>
              <a:ext uri="{FF2B5EF4-FFF2-40B4-BE49-F238E27FC236}">
                <a16:creationId xmlns:a16="http://schemas.microsoft.com/office/drawing/2014/main" id="{0895E20B-F4D6-398B-55CB-A1BED26D3C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a:defRPr/>
            </a:pPr>
            <a:r>
              <a:rPr lang="en-IN"/>
              <a:t>04-11-2020</a:t>
            </a:r>
          </a:p>
        </p:txBody>
      </p:sp>
      <p:sp>
        <p:nvSpPr>
          <p:cNvPr id="4" name="Footer Placeholder 3">
            <a:extLst>
              <a:ext uri="{FF2B5EF4-FFF2-40B4-BE49-F238E27FC236}">
                <a16:creationId xmlns:a16="http://schemas.microsoft.com/office/drawing/2014/main" id="{FF361AD3-9F4D-8A37-841B-ECF53D73FE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a:defRPr/>
            </a:pPr>
            <a:r>
              <a:rPr lang="en-IN"/>
              <a:t>MRU</a:t>
            </a:r>
          </a:p>
        </p:txBody>
      </p:sp>
      <p:sp>
        <p:nvSpPr>
          <p:cNvPr id="5" name="Slide Number Placeholder 4">
            <a:extLst>
              <a:ext uri="{FF2B5EF4-FFF2-40B4-BE49-F238E27FC236}">
                <a16:creationId xmlns:a16="http://schemas.microsoft.com/office/drawing/2014/main" id="{0A422E78-5E41-E3C4-9BA9-00D61127449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a:defRPr/>
            </a:pPr>
            <a:fld id="{838AE698-526F-45C3-A669-D7C3530604A1}" type="slidenum">
              <a:rPr lang="en-IN"/>
              <a:pPr>
                <a:defRPr/>
              </a:pPr>
              <a:t>‹#›</a:t>
            </a:fld>
            <a:endParaRPr lang="en-IN"/>
          </a:p>
        </p:txBody>
      </p:sp>
    </p:spTree>
  </p:cSld>
  <p:clrMap bg1="lt1" tx1="dk1" bg2="lt2" tx2="dk2" accent1="accent1" accent2="accent2" accent3="accent3" accent4="accent4" accent5="accent5" accent6="accent6" hlink="hlink" folHlink="folHlink"/>
  <p:hf sldNum="0" hdr="0"/>
</p:handoutMaster>
</file>

<file path=ppt/media/image1.jpe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3.png>
</file>

<file path=ppt/media/image35.png>
</file>

<file path=ppt/media/image36.png>
</file>

<file path=ppt/media/image37.jpeg>
</file>

<file path=ppt/media/image38.pn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19A5E9D-2A3D-1963-EFF7-3FFEC9C8135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en-IN"/>
          </a:p>
        </p:txBody>
      </p:sp>
      <p:sp>
        <p:nvSpPr>
          <p:cNvPr id="3" name="Date Placeholder 2">
            <a:extLst>
              <a:ext uri="{FF2B5EF4-FFF2-40B4-BE49-F238E27FC236}">
                <a16:creationId xmlns:a16="http://schemas.microsoft.com/office/drawing/2014/main" id="{CA105863-CD4E-DA8F-4E53-C2E9A4DD85C4}"/>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a:defRPr/>
            </a:pPr>
            <a:r>
              <a:rPr lang="en-IN"/>
              <a:t>04-11-2020</a:t>
            </a:r>
          </a:p>
        </p:txBody>
      </p:sp>
      <p:sp>
        <p:nvSpPr>
          <p:cNvPr id="4" name="Slide Image Placeholder 3">
            <a:extLst>
              <a:ext uri="{FF2B5EF4-FFF2-40B4-BE49-F238E27FC236}">
                <a16:creationId xmlns:a16="http://schemas.microsoft.com/office/drawing/2014/main" id="{22C4AEC0-1B0E-F417-4A98-EBC8E8B13F89}"/>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IN" noProof="0"/>
          </a:p>
        </p:txBody>
      </p:sp>
      <p:sp>
        <p:nvSpPr>
          <p:cNvPr id="5" name="Notes Placeholder 4">
            <a:extLst>
              <a:ext uri="{FF2B5EF4-FFF2-40B4-BE49-F238E27FC236}">
                <a16:creationId xmlns:a16="http://schemas.microsoft.com/office/drawing/2014/main" id="{07D74DD7-68AE-3C7E-CDB1-554EC9428C26}"/>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IN" noProof="0"/>
          </a:p>
        </p:txBody>
      </p:sp>
      <p:sp>
        <p:nvSpPr>
          <p:cNvPr id="6" name="Footer Placeholder 5">
            <a:extLst>
              <a:ext uri="{FF2B5EF4-FFF2-40B4-BE49-F238E27FC236}">
                <a16:creationId xmlns:a16="http://schemas.microsoft.com/office/drawing/2014/main" id="{9C1767DF-A6C6-9C62-9003-835DDC76EA85}"/>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r>
              <a:rPr lang="en-IN"/>
              <a:t>MRU</a:t>
            </a:r>
          </a:p>
        </p:txBody>
      </p:sp>
      <p:sp>
        <p:nvSpPr>
          <p:cNvPr id="7" name="Slide Number Placeholder 6">
            <a:extLst>
              <a:ext uri="{FF2B5EF4-FFF2-40B4-BE49-F238E27FC236}">
                <a16:creationId xmlns:a16="http://schemas.microsoft.com/office/drawing/2014/main" id="{920D8ECB-4E76-A0E4-0E6C-2D5BD0D9300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a:defRPr/>
            </a:pPr>
            <a:fld id="{68E035C1-7054-4B42-B22A-3A508979300A}" type="slidenum">
              <a:rPr lang="en-IN"/>
              <a:pPr>
                <a:defRPr/>
              </a:pPr>
              <a:t>‹#›</a:t>
            </a:fld>
            <a:endParaRPr lang="en-IN"/>
          </a:p>
        </p:txBody>
      </p:sp>
    </p:spTree>
  </p:cSld>
  <p:clrMap bg1="lt1" tx1="dk1" bg2="lt2" tx2="dk2" accent1="accent1" accent2="accent2" accent3="accent3" accent4="accent4" accent5="accent5" accent6="accent6" hlink="hlink" folHlink="folHlink"/>
  <p:hf sldNum="0" hdr="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Image Placeholder 1">
            <a:extLst>
              <a:ext uri="{FF2B5EF4-FFF2-40B4-BE49-F238E27FC236}">
                <a16:creationId xmlns:a16="http://schemas.microsoft.com/office/drawing/2014/main" id="{4A51A96D-F296-9D87-2F13-F23FA836212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Notes Placeholder 2">
            <a:extLst>
              <a:ext uri="{FF2B5EF4-FFF2-40B4-BE49-F238E27FC236}">
                <a16:creationId xmlns:a16="http://schemas.microsoft.com/office/drawing/2014/main" id="{8CD93D9F-BA18-1A65-82D1-0AE736CFC69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IN" altLang="en-US"/>
          </a:p>
        </p:txBody>
      </p:sp>
      <p:sp>
        <p:nvSpPr>
          <p:cNvPr id="14340" name="Date Placeholder 3">
            <a:extLst>
              <a:ext uri="{FF2B5EF4-FFF2-40B4-BE49-F238E27FC236}">
                <a16:creationId xmlns:a16="http://schemas.microsoft.com/office/drawing/2014/main" id="{896B90D5-E095-61C9-C83A-7078ECB594C3}"/>
              </a:ext>
            </a:extLst>
          </p:cNvPr>
          <p:cNvSpPr>
            <a:spLocks noGrp="1" noChangeArrowheads="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IN" altLang="en-US"/>
              <a:t>04-11-2020</a:t>
            </a:r>
          </a:p>
        </p:txBody>
      </p:sp>
      <p:sp>
        <p:nvSpPr>
          <p:cNvPr id="14341" name="Footer Placeholder 4">
            <a:extLst>
              <a:ext uri="{FF2B5EF4-FFF2-40B4-BE49-F238E27FC236}">
                <a16:creationId xmlns:a16="http://schemas.microsoft.com/office/drawing/2014/main" id="{B0D76A17-F8D8-16FD-63D0-4FBEE5D8A2F9}"/>
              </a:ext>
            </a:extLst>
          </p:cNvPr>
          <p:cNvSpPr>
            <a:spLocks noGrp="1" noChangeArrowheads="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IN" altLang="en-US"/>
              <a:t>MRU</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FFD98A1-7426-DB82-8BB5-4C93CD86E4F2}"/>
              </a:ext>
            </a:extLst>
          </p:cNvPr>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 name="Rectangle 2">
            <a:extLst>
              <a:ext uri="{FF2B5EF4-FFF2-40B4-BE49-F238E27FC236}">
                <a16:creationId xmlns:a16="http://schemas.microsoft.com/office/drawing/2014/main" id="{32EFB737-91FB-B679-465A-7741B1B910AF}"/>
              </a:ext>
            </a:extLst>
          </p:cNvPr>
          <p:cNvSpPr/>
          <p:nvPr/>
        </p:nvSpPr>
        <p:spPr bwMode="auto">
          <a:xfrm>
            <a:off x="276225" y="0"/>
            <a:ext cx="104775"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 name="Rectangle 3">
            <a:extLst>
              <a:ext uri="{FF2B5EF4-FFF2-40B4-BE49-F238E27FC236}">
                <a16:creationId xmlns:a16="http://schemas.microsoft.com/office/drawing/2014/main" id="{D4E26EE3-A23B-C76F-7847-372A3D2EC775}"/>
              </a:ext>
            </a:extLst>
          </p:cNvPr>
          <p:cNvSpPr/>
          <p:nvPr/>
        </p:nvSpPr>
        <p:spPr bwMode="auto">
          <a:xfrm>
            <a:off x="990600" y="0"/>
            <a:ext cx="182563"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84125031-BD1E-C0AD-3F1A-400F8408BA66}"/>
              </a:ext>
            </a:extLst>
          </p:cNvPr>
          <p:cNvSpPr/>
          <p:nvPr/>
        </p:nvSpPr>
        <p:spPr bwMode="auto">
          <a:xfrm>
            <a:off x="1141413" y="0"/>
            <a:ext cx="230187"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6" name="Straight Connector 5">
            <a:extLst>
              <a:ext uri="{FF2B5EF4-FFF2-40B4-BE49-F238E27FC236}">
                <a16:creationId xmlns:a16="http://schemas.microsoft.com/office/drawing/2014/main" id="{518483A5-D7A0-767A-5C3B-9FC5A0AE8A66}"/>
              </a:ext>
            </a:extLst>
          </p:cNvPr>
          <p:cNvSpPr>
            <a:spLocks noChangeShapeType="1"/>
          </p:cNvSpPr>
          <p:nvPr/>
        </p:nvSpPr>
        <p:spPr bwMode="auto">
          <a:xfrm>
            <a:off x="106363"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7" name="Straight Connector 6">
            <a:extLst>
              <a:ext uri="{FF2B5EF4-FFF2-40B4-BE49-F238E27FC236}">
                <a16:creationId xmlns:a16="http://schemas.microsoft.com/office/drawing/2014/main" id="{B3E21851-C8A4-12C5-6B00-5CD482358853}"/>
              </a:ext>
            </a:extLst>
          </p:cNvPr>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0" name="Straight Connector 9">
            <a:extLst>
              <a:ext uri="{FF2B5EF4-FFF2-40B4-BE49-F238E27FC236}">
                <a16:creationId xmlns:a16="http://schemas.microsoft.com/office/drawing/2014/main" id="{9B0613BB-0FB5-DC9C-74E2-B294AAE993FB}"/>
              </a:ext>
            </a:extLst>
          </p:cNvPr>
          <p:cNvSpPr>
            <a:spLocks noChangeShapeType="1"/>
          </p:cNvSpPr>
          <p:nvPr/>
        </p:nvSpPr>
        <p:spPr bwMode="auto">
          <a:xfrm>
            <a:off x="854075"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1" name="Straight Connector 10">
            <a:extLst>
              <a:ext uri="{FF2B5EF4-FFF2-40B4-BE49-F238E27FC236}">
                <a16:creationId xmlns:a16="http://schemas.microsoft.com/office/drawing/2014/main" id="{37EEC4EA-C95E-8FDE-C41B-51E5660A8582}"/>
              </a:ext>
            </a:extLst>
          </p:cNvPr>
          <p:cNvSpPr>
            <a:spLocks noChangeShapeType="1"/>
          </p:cNvSpPr>
          <p:nvPr/>
        </p:nvSpPr>
        <p:spPr bwMode="auto">
          <a:xfrm>
            <a:off x="172720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2" name="Straight Connector 11">
            <a:extLst>
              <a:ext uri="{FF2B5EF4-FFF2-40B4-BE49-F238E27FC236}">
                <a16:creationId xmlns:a16="http://schemas.microsoft.com/office/drawing/2014/main" id="{70B916CE-EBD1-1D9E-955A-DA1C71F32F3A}"/>
              </a:ext>
            </a:extLst>
          </p:cNvPr>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3" name="Straight Connector 12">
            <a:extLst>
              <a:ext uri="{FF2B5EF4-FFF2-40B4-BE49-F238E27FC236}">
                <a16:creationId xmlns:a16="http://schemas.microsoft.com/office/drawing/2014/main" id="{808C062F-B681-3727-8FBE-966F4089C13A}"/>
              </a:ext>
            </a:extLst>
          </p:cNvPr>
          <p:cNvSpPr>
            <a:spLocks noChangeShapeType="1"/>
          </p:cNvSpPr>
          <p:nvPr/>
        </p:nvSpPr>
        <p:spPr bwMode="auto">
          <a:xfrm>
            <a:off x="9113838"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4" name="Rectangle 13">
            <a:extLst>
              <a:ext uri="{FF2B5EF4-FFF2-40B4-BE49-F238E27FC236}">
                <a16:creationId xmlns:a16="http://schemas.microsoft.com/office/drawing/2014/main" id="{950A1921-D317-8125-C1EC-B88002651151}"/>
              </a:ext>
            </a:extLst>
          </p:cNvPr>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5" name="Oval 14">
            <a:extLst>
              <a:ext uri="{FF2B5EF4-FFF2-40B4-BE49-F238E27FC236}">
                <a16:creationId xmlns:a16="http://schemas.microsoft.com/office/drawing/2014/main" id="{5BDE1D0B-A01C-556F-4DF6-F9C4ACBBAF87}"/>
              </a:ext>
            </a:extLst>
          </p:cNvPr>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6" name="Oval 15">
            <a:extLst>
              <a:ext uri="{FF2B5EF4-FFF2-40B4-BE49-F238E27FC236}">
                <a16:creationId xmlns:a16="http://schemas.microsoft.com/office/drawing/2014/main" id="{9417E023-3342-B232-A3D1-7132AB97A37C}"/>
              </a:ext>
            </a:extLst>
          </p:cNvPr>
          <p:cNvSpPr/>
          <p:nvPr/>
        </p:nvSpPr>
        <p:spPr bwMode="auto">
          <a:xfrm>
            <a:off x="1309688" y="4867275"/>
            <a:ext cx="641350" cy="64135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7" name="Oval 16">
            <a:extLst>
              <a:ext uri="{FF2B5EF4-FFF2-40B4-BE49-F238E27FC236}">
                <a16:creationId xmlns:a16="http://schemas.microsoft.com/office/drawing/2014/main" id="{EB366EF1-838D-53E0-7D30-92A0E4566EE4}"/>
              </a:ext>
            </a:extLst>
          </p:cNvPr>
          <p:cNvSpPr/>
          <p:nvPr/>
        </p:nvSpPr>
        <p:spPr bwMode="auto">
          <a:xfrm>
            <a:off x="1090613" y="5500688"/>
            <a:ext cx="138112" cy="136525"/>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8" name="Oval 17">
            <a:extLst>
              <a:ext uri="{FF2B5EF4-FFF2-40B4-BE49-F238E27FC236}">
                <a16:creationId xmlns:a16="http://schemas.microsoft.com/office/drawing/2014/main" id="{94500F39-44CF-C889-5C37-943461437830}"/>
              </a:ext>
            </a:extLst>
          </p:cNvPr>
          <p:cNvSpPr/>
          <p:nvPr/>
        </p:nvSpPr>
        <p:spPr bwMode="auto">
          <a:xfrm>
            <a:off x="1663700" y="5788025"/>
            <a:ext cx="274638" cy="274638"/>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9" name="Oval 18">
            <a:extLst>
              <a:ext uri="{FF2B5EF4-FFF2-40B4-BE49-F238E27FC236}">
                <a16:creationId xmlns:a16="http://schemas.microsoft.com/office/drawing/2014/main" id="{31D4D6E1-615B-302A-ED0C-AFB3A5F15822}"/>
              </a:ext>
            </a:extLst>
          </p:cNvPr>
          <p:cNvSpPr/>
          <p:nvPr/>
        </p:nvSpPr>
        <p:spPr>
          <a:xfrm>
            <a:off x="1905000" y="4495800"/>
            <a:ext cx="365125" cy="365125"/>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Title 7"/>
          <p:cNvSpPr>
            <a:spLocks noGrp="1"/>
          </p:cNvSpPr>
          <p:nvPr>
            <p:ph type="ctrTitle"/>
          </p:nvPr>
        </p:nvSpPr>
        <p:spPr>
          <a:xfrm>
            <a:off x="2286000" y="3124200"/>
            <a:ext cx="6172200" cy="1894362"/>
          </a:xfrm>
        </p:spPr>
        <p:txBody>
          <a:bodyPr/>
          <a:lstStyle>
            <a:lvl1pPr>
              <a:defRPr b="1"/>
            </a:lvl1pPr>
          </a:lstStyle>
          <a:p>
            <a:r>
              <a:rPr lang="en-US"/>
              <a:t>Click to edit Master title style</a:t>
            </a:r>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p>
        </p:txBody>
      </p:sp>
      <p:sp>
        <p:nvSpPr>
          <p:cNvPr id="20" name="Date Placeholder 27">
            <a:extLst>
              <a:ext uri="{FF2B5EF4-FFF2-40B4-BE49-F238E27FC236}">
                <a16:creationId xmlns:a16="http://schemas.microsoft.com/office/drawing/2014/main" id="{B3F83495-5682-6FC2-4A79-B3497F1BC8CB}"/>
              </a:ext>
            </a:extLst>
          </p:cNvPr>
          <p:cNvSpPr>
            <a:spLocks noGrp="1"/>
          </p:cNvSpPr>
          <p:nvPr>
            <p:ph type="dt" sz="half" idx="10"/>
          </p:nvPr>
        </p:nvSpPr>
        <p:spPr bwMode="auto">
          <a:xfrm rot="5400000">
            <a:off x="7764463" y="1174750"/>
            <a:ext cx="2286000" cy="381000"/>
          </a:xfrm>
        </p:spPr>
        <p:txBody>
          <a:bodyPr/>
          <a:lstStyle>
            <a:lvl1pPr>
              <a:defRPr/>
            </a:lvl1pPr>
          </a:lstStyle>
          <a:p>
            <a:pPr>
              <a:defRPr/>
            </a:pPr>
            <a:fld id="{FF736164-B7BD-4E06-8BC7-0F7E21A592E7}" type="datetime1">
              <a:rPr lang="en-US" smtClean="0"/>
              <a:t>9/25/2022</a:t>
            </a:fld>
            <a:endParaRPr lang="en-US"/>
          </a:p>
        </p:txBody>
      </p:sp>
      <p:sp>
        <p:nvSpPr>
          <p:cNvPr id="21" name="Footer Placeholder 16">
            <a:extLst>
              <a:ext uri="{FF2B5EF4-FFF2-40B4-BE49-F238E27FC236}">
                <a16:creationId xmlns:a16="http://schemas.microsoft.com/office/drawing/2014/main" id="{54FECC98-485D-FBCE-611C-8AE64ADEE03C}"/>
              </a:ext>
            </a:extLst>
          </p:cNvPr>
          <p:cNvSpPr>
            <a:spLocks noGrp="1"/>
          </p:cNvSpPr>
          <p:nvPr>
            <p:ph type="ftr" sz="quarter" idx="11"/>
          </p:nvPr>
        </p:nvSpPr>
        <p:spPr bwMode="auto">
          <a:xfrm rot="5400000">
            <a:off x="7077076" y="4181475"/>
            <a:ext cx="3657600" cy="384175"/>
          </a:xfrm>
        </p:spPr>
        <p:txBody>
          <a:bodyPr/>
          <a:lstStyle>
            <a:lvl1pPr>
              <a:defRPr/>
            </a:lvl1pPr>
          </a:lstStyle>
          <a:p>
            <a:pPr>
              <a:defRPr/>
            </a:pPr>
            <a:r>
              <a:rPr lang="en-US"/>
              <a:t>MRU 22.04.2022</a:t>
            </a:r>
          </a:p>
        </p:txBody>
      </p:sp>
      <p:sp>
        <p:nvSpPr>
          <p:cNvPr id="22" name="Slide Number Placeholder 28">
            <a:extLst>
              <a:ext uri="{FF2B5EF4-FFF2-40B4-BE49-F238E27FC236}">
                <a16:creationId xmlns:a16="http://schemas.microsoft.com/office/drawing/2014/main" id="{DCE093F5-2F64-470E-652C-0D047898974C}"/>
              </a:ext>
            </a:extLst>
          </p:cNvPr>
          <p:cNvSpPr>
            <a:spLocks noGrp="1"/>
          </p:cNvSpPr>
          <p:nvPr>
            <p:ph type="sldNum" sz="quarter" idx="12"/>
          </p:nvPr>
        </p:nvSpPr>
        <p:spPr bwMode="auto">
          <a:xfrm>
            <a:off x="1325563" y="4929188"/>
            <a:ext cx="609600" cy="517525"/>
          </a:xfrm>
        </p:spPr>
        <p:txBody>
          <a:bodyPr/>
          <a:lstStyle>
            <a:lvl1pPr>
              <a:defRPr/>
            </a:lvl1pPr>
          </a:lstStyle>
          <a:p>
            <a:pPr>
              <a:defRPr/>
            </a:pPr>
            <a:fld id="{64F302C8-2916-4E31-B6B0-7652A3B335C9}" type="slidenum">
              <a:rPr lang="en-US" altLang="en-US"/>
              <a:pPr>
                <a:defRPr/>
              </a:pPr>
              <a:t>‹#›</a:t>
            </a:fld>
            <a:endParaRPr lang="en-US" altLang="en-US"/>
          </a:p>
        </p:txBody>
      </p:sp>
    </p:spTree>
    <p:extLst>
      <p:ext uri="{BB962C8B-B14F-4D97-AF65-F5344CB8AC3E}">
        <p14:creationId xmlns:p14="http://schemas.microsoft.com/office/powerpoint/2010/main" val="286740637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a:extLst>
              <a:ext uri="{FF2B5EF4-FFF2-40B4-BE49-F238E27FC236}">
                <a16:creationId xmlns:a16="http://schemas.microsoft.com/office/drawing/2014/main" id="{9CA5A16C-B84A-5A4A-B3ED-345BF0461FE6}"/>
              </a:ext>
            </a:extLst>
          </p:cNvPr>
          <p:cNvSpPr>
            <a:spLocks noGrp="1"/>
          </p:cNvSpPr>
          <p:nvPr>
            <p:ph type="dt" sz="half" idx="10"/>
          </p:nvPr>
        </p:nvSpPr>
        <p:spPr/>
        <p:txBody>
          <a:bodyPr/>
          <a:lstStyle>
            <a:lvl1pPr>
              <a:defRPr/>
            </a:lvl1pPr>
          </a:lstStyle>
          <a:p>
            <a:pPr>
              <a:defRPr/>
            </a:pPr>
            <a:fld id="{F21F5291-B838-472C-B21D-F1FD1D91126D}" type="datetime1">
              <a:rPr lang="en-US" smtClean="0"/>
              <a:t>9/25/2022</a:t>
            </a:fld>
            <a:endParaRPr lang="en-US"/>
          </a:p>
        </p:txBody>
      </p:sp>
      <p:sp>
        <p:nvSpPr>
          <p:cNvPr id="5" name="Footer Placeholder 2">
            <a:extLst>
              <a:ext uri="{FF2B5EF4-FFF2-40B4-BE49-F238E27FC236}">
                <a16:creationId xmlns:a16="http://schemas.microsoft.com/office/drawing/2014/main" id="{D3D81B0E-6E64-33D8-78B5-98D85BA0405B}"/>
              </a:ext>
            </a:extLst>
          </p:cNvPr>
          <p:cNvSpPr>
            <a:spLocks noGrp="1"/>
          </p:cNvSpPr>
          <p:nvPr>
            <p:ph type="ftr" sz="quarter" idx="11"/>
          </p:nvPr>
        </p:nvSpPr>
        <p:spPr/>
        <p:txBody>
          <a:bodyPr/>
          <a:lstStyle>
            <a:lvl1pPr>
              <a:defRPr/>
            </a:lvl1pPr>
          </a:lstStyle>
          <a:p>
            <a:pPr>
              <a:defRPr/>
            </a:pPr>
            <a:r>
              <a:rPr lang="en-US"/>
              <a:t>MRU 22.04.2022</a:t>
            </a:r>
          </a:p>
        </p:txBody>
      </p:sp>
      <p:sp>
        <p:nvSpPr>
          <p:cNvPr id="6" name="Slide Number Placeholder 22">
            <a:extLst>
              <a:ext uri="{FF2B5EF4-FFF2-40B4-BE49-F238E27FC236}">
                <a16:creationId xmlns:a16="http://schemas.microsoft.com/office/drawing/2014/main" id="{29230ADB-0FED-15B0-263F-A9EA0C53CD26}"/>
              </a:ext>
            </a:extLst>
          </p:cNvPr>
          <p:cNvSpPr>
            <a:spLocks noGrp="1"/>
          </p:cNvSpPr>
          <p:nvPr>
            <p:ph type="sldNum" sz="quarter" idx="12"/>
          </p:nvPr>
        </p:nvSpPr>
        <p:spPr/>
        <p:txBody>
          <a:bodyPr/>
          <a:lstStyle>
            <a:lvl1pPr>
              <a:defRPr/>
            </a:lvl1pPr>
          </a:lstStyle>
          <a:p>
            <a:pPr>
              <a:defRPr/>
            </a:pPr>
            <a:fld id="{879C3723-F61B-4B4C-8786-81013F454071}" type="slidenum">
              <a:rPr lang="en-US" altLang="en-US"/>
              <a:pPr>
                <a:defRPr/>
              </a:pPr>
              <a:t>‹#›</a:t>
            </a:fld>
            <a:endParaRPr lang="en-US" altLang="en-US"/>
          </a:p>
        </p:txBody>
      </p:sp>
    </p:spTree>
    <p:extLst>
      <p:ext uri="{BB962C8B-B14F-4D97-AF65-F5344CB8AC3E}">
        <p14:creationId xmlns:p14="http://schemas.microsoft.com/office/powerpoint/2010/main" val="3402458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a:extLst>
              <a:ext uri="{FF2B5EF4-FFF2-40B4-BE49-F238E27FC236}">
                <a16:creationId xmlns:a16="http://schemas.microsoft.com/office/drawing/2014/main" id="{A9292277-D740-A560-824F-BD26E3477BFD}"/>
              </a:ext>
            </a:extLst>
          </p:cNvPr>
          <p:cNvSpPr>
            <a:spLocks noGrp="1"/>
          </p:cNvSpPr>
          <p:nvPr>
            <p:ph type="dt" sz="half" idx="10"/>
          </p:nvPr>
        </p:nvSpPr>
        <p:spPr/>
        <p:txBody>
          <a:bodyPr/>
          <a:lstStyle>
            <a:lvl1pPr>
              <a:defRPr/>
            </a:lvl1pPr>
          </a:lstStyle>
          <a:p>
            <a:pPr>
              <a:defRPr/>
            </a:pPr>
            <a:fld id="{7407B157-24CA-4128-829F-FA50CB5DFA4A}" type="datetime1">
              <a:rPr lang="en-US" smtClean="0"/>
              <a:t>9/25/2022</a:t>
            </a:fld>
            <a:endParaRPr lang="en-US"/>
          </a:p>
        </p:txBody>
      </p:sp>
      <p:sp>
        <p:nvSpPr>
          <p:cNvPr id="5" name="Footer Placeholder 2">
            <a:extLst>
              <a:ext uri="{FF2B5EF4-FFF2-40B4-BE49-F238E27FC236}">
                <a16:creationId xmlns:a16="http://schemas.microsoft.com/office/drawing/2014/main" id="{EDCC082D-F343-68CA-7BD8-690415F1D14D}"/>
              </a:ext>
            </a:extLst>
          </p:cNvPr>
          <p:cNvSpPr>
            <a:spLocks noGrp="1"/>
          </p:cNvSpPr>
          <p:nvPr>
            <p:ph type="ftr" sz="quarter" idx="11"/>
          </p:nvPr>
        </p:nvSpPr>
        <p:spPr/>
        <p:txBody>
          <a:bodyPr/>
          <a:lstStyle>
            <a:lvl1pPr>
              <a:defRPr/>
            </a:lvl1pPr>
          </a:lstStyle>
          <a:p>
            <a:pPr>
              <a:defRPr/>
            </a:pPr>
            <a:r>
              <a:rPr lang="en-US"/>
              <a:t>MRU 22.04.2022</a:t>
            </a:r>
          </a:p>
        </p:txBody>
      </p:sp>
      <p:sp>
        <p:nvSpPr>
          <p:cNvPr id="6" name="Slide Number Placeholder 22">
            <a:extLst>
              <a:ext uri="{FF2B5EF4-FFF2-40B4-BE49-F238E27FC236}">
                <a16:creationId xmlns:a16="http://schemas.microsoft.com/office/drawing/2014/main" id="{E5029B82-3B14-C79D-E0E5-4FBDD35A29F8}"/>
              </a:ext>
            </a:extLst>
          </p:cNvPr>
          <p:cNvSpPr>
            <a:spLocks noGrp="1"/>
          </p:cNvSpPr>
          <p:nvPr>
            <p:ph type="sldNum" sz="quarter" idx="12"/>
          </p:nvPr>
        </p:nvSpPr>
        <p:spPr/>
        <p:txBody>
          <a:bodyPr/>
          <a:lstStyle>
            <a:lvl1pPr>
              <a:defRPr/>
            </a:lvl1pPr>
          </a:lstStyle>
          <a:p>
            <a:pPr>
              <a:defRPr/>
            </a:pPr>
            <a:fld id="{BA0E7E4D-FB05-4966-9162-48A01BBF0B9C}" type="slidenum">
              <a:rPr lang="en-US" altLang="en-US"/>
              <a:pPr>
                <a:defRPr/>
              </a:pPr>
              <a:t>‹#›</a:t>
            </a:fld>
            <a:endParaRPr lang="en-US" altLang="en-US"/>
          </a:p>
        </p:txBody>
      </p:sp>
    </p:spTree>
    <p:extLst>
      <p:ext uri="{BB962C8B-B14F-4D97-AF65-F5344CB8AC3E}">
        <p14:creationId xmlns:p14="http://schemas.microsoft.com/office/powerpoint/2010/main" val="964144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8" name="Content Placeholder 7"/>
          <p:cNvSpPr>
            <a:spLocks noGrp="1"/>
          </p:cNvSpPr>
          <p:nvPr>
            <p:ph sz="quarter" idx="1"/>
          </p:nvPr>
        </p:nvSpPr>
        <p:spPr>
          <a:xfrm>
            <a:off x="457200" y="1600200"/>
            <a:ext cx="7467600" cy="48737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6">
            <a:extLst>
              <a:ext uri="{FF2B5EF4-FFF2-40B4-BE49-F238E27FC236}">
                <a16:creationId xmlns:a16="http://schemas.microsoft.com/office/drawing/2014/main" id="{1B9FAD37-DA23-A7D0-FB0C-C3D2DDBAB83E}"/>
              </a:ext>
            </a:extLst>
          </p:cNvPr>
          <p:cNvSpPr>
            <a:spLocks noGrp="1"/>
          </p:cNvSpPr>
          <p:nvPr>
            <p:ph type="dt" sz="half" idx="10"/>
          </p:nvPr>
        </p:nvSpPr>
        <p:spPr/>
        <p:txBody>
          <a:bodyPr rtlCol="0"/>
          <a:lstStyle>
            <a:lvl1pPr>
              <a:defRPr/>
            </a:lvl1pPr>
          </a:lstStyle>
          <a:p>
            <a:pPr>
              <a:defRPr/>
            </a:pPr>
            <a:fld id="{ACE781D7-044A-4488-B13D-A442CFC66C75}" type="datetime1">
              <a:rPr lang="en-US" smtClean="0"/>
              <a:t>9/25/2022</a:t>
            </a:fld>
            <a:endParaRPr lang="en-US"/>
          </a:p>
        </p:txBody>
      </p:sp>
      <p:sp>
        <p:nvSpPr>
          <p:cNvPr id="4" name="Slide Number Placeholder 8">
            <a:extLst>
              <a:ext uri="{FF2B5EF4-FFF2-40B4-BE49-F238E27FC236}">
                <a16:creationId xmlns:a16="http://schemas.microsoft.com/office/drawing/2014/main" id="{4BFCE1DA-442C-6AD6-46C7-B2E641652B94}"/>
              </a:ext>
            </a:extLst>
          </p:cNvPr>
          <p:cNvSpPr>
            <a:spLocks noGrp="1"/>
          </p:cNvSpPr>
          <p:nvPr>
            <p:ph type="sldNum" sz="quarter" idx="11"/>
          </p:nvPr>
        </p:nvSpPr>
        <p:spPr/>
        <p:txBody>
          <a:bodyPr/>
          <a:lstStyle>
            <a:lvl1pPr>
              <a:defRPr/>
            </a:lvl1pPr>
          </a:lstStyle>
          <a:p>
            <a:pPr>
              <a:defRPr/>
            </a:pPr>
            <a:fld id="{4159B5DE-EB88-41FA-9080-47484E318EC4}" type="slidenum">
              <a:rPr lang="en-US" altLang="en-US"/>
              <a:pPr>
                <a:defRPr/>
              </a:pPr>
              <a:t>‹#›</a:t>
            </a:fld>
            <a:endParaRPr lang="en-US" altLang="en-US"/>
          </a:p>
        </p:txBody>
      </p:sp>
      <p:sp>
        <p:nvSpPr>
          <p:cNvPr id="5" name="Footer Placeholder 9">
            <a:extLst>
              <a:ext uri="{FF2B5EF4-FFF2-40B4-BE49-F238E27FC236}">
                <a16:creationId xmlns:a16="http://schemas.microsoft.com/office/drawing/2014/main" id="{1FA0415E-7A99-5BE9-1FBE-F8C9CC7AF076}"/>
              </a:ext>
            </a:extLst>
          </p:cNvPr>
          <p:cNvSpPr>
            <a:spLocks noGrp="1"/>
          </p:cNvSpPr>
          <p:nvPr>
            <p:ph type="ftr" sz="quarter" idx="12"/>
          </p:nvPr>
        </p:nvSpPr>
        <p:spPr/>
        <p:txBody>
          <a:bodyPr rtlCol="0"/>
          <a:lstStyle>
            <a:lvl1pPr>
              <a:defRPr/>
            </a:lvl1pPr>
          </a:lstStyle>
          <a:p>
            <a:pPr>
              <a:defRPr/>
            </a:pPr>
            <a:r>
              <a:rPr lang="en-US"/>
              <a:t>MRU 22.04.2022</a:t>
            </a:r>
          </a:p>
        </p:txBody>
      </p:sp>
    </p:spTree>
    <p:extLst>
      <p:ext uri="{BB962C8B-B14F-4D97-AF65-F5344CB8AC3E}">
        <p14:creationId xmlns:p14="http://schemas.microsoft.com/office/powerpoint/2010/main" val="1607115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9F7901-83C4-8281-84E5-F36B22E8EA2C}"/>
              </a:ext>
            </a:extLst>
          </p:cNvPr>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BFA4EBD5-1AA2-1257-00E9-48EAE6A328B9}"/>
              </a:ext>
            </a:extLst>
          </p:cNvPr>
          <p:cNvSpPr/>
          <p:nvPr/>
        </p:nvSpPr>
        <p:spPr bwMode="auto">
          <a:xfrm>
            <a:off x="276225" y="0"/>
            <a:ext cx="104775"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6" name="Rectangle 5">
            <a:extLst>
              <a:ext uri="{FF2B5EF4-FFF2-40B4-BE49-F238E27FC236}">
                <a16:creationId xmlns:a16="http://schemas.microsoft.com/office/drawing/2014/main" id="{F4ECEF1F-45FE-0E87-3167-9EF74D04DF7A}"/>
              </a:ext>
            </a:extLst>
          </p:cNvPr>
          <p:cNvSpPr/>
          <p:nvPr/>
        </p:nvSpPr>
        <p:spPr bwMode="auto">
          <a:xfrm>
            <a:off x="990600" y="0"/>
            <a:ext cx="182563"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id="{6336E36C-A9B8-2BB2-7362-625546FD5D27}"/>
              </a:ext>
            </a:extLst>
          </p:cNvPr>
          <p:cNvSpPr/>
          <p:nvPr/>
        </p:nvSpPr>
        <p:spPr bwMode="auto">
          <a:xfrm>
            <a:off x="1141413" y="0"/>
            <a:ext cx="230187"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Straight Connector 7">
            <a:extLst>
              <a:ext uri="{FF2B5EF4-FFF2-40B4-BE49-F238E27FC236}">
                <a16:creationId xmlns:a16="http://schemas.microsoft.com/office/drawing/2014/main" id="{7E35402C-0FA4-184C-B1BC-550DBA25AFBE}"/>
              </a:ext>
            </a:extLst>
          </p:cNvPr>
          <p:cNvSpPr>
            <a:spLocks noChangeShapeType="1"/>
          </p:cNvSpPr>
          <p:nvPr/>
        </p:nvSpPr>
        <p:spPr bwMode="auto">
          <a:xfrm>
            <a:off x="106363"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9" name="Straight Connector 8">
            <a:extLst>
              <a:ext uri="{FF2B5EF4-FFF2-40B4-BE49-F238E27FC236}">
                <a16:creationId xmlns:a16="http://schemas.microsoft.com/office/drawing/2014/main" id="{ECD901D5-D22C-6F17-04FC-63E0BC73AD62}"/>
              </a:ext>
            </a:extLst>
          </p:cNvPr>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0" name="Straight Connector 9">
            <a:extLst>
              <a:ext uri="{FF2B5EF4-FFF2-40B4-BE49-F238E27FC236}">
                <a16:creationId xmlns:a16="http://schemas.microsoft.com/office/drawing/2014/main" id="{FFAF8EC2-7082-3F2C-1824-D72E57B08FB3}"/>
              </a:ext>
            </a:extLst>
          </p:cNvPr>
          <p:cNvSpPr>
            <a:spLocks noChangeShapeType="1"/>
          </p:cNvSpPr>
          <p:nvPr/>
        </p:nvSpPr>
        <p:spPr bwMode="auto">
          <a:xfrm>
            <a:off x="854075"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1" name="Straight Connector 10">
            <a:extLst>
              <a:ext uri="{FF2B5EF4-FFF2-40B4-BE49-F238E27FC236}">
                <a16:creationId xmlns:a16="http://schemas.microsoft.com/office/drawing/2014/main" id="{D0ED5390-A71F-7A23-377E-294D66718E89}"/>
              </a:ext>
            </a:extLst>
          </p:cNvPr>
          <p:cNvSpPr>
            <a:spLocks noChangeShapeType="1"/>
          </p:cNvSpPr>
          <p:nvPr/>
        </p:nvSpPr>
        <p:spPr bwMode="auto">
          <a:xfrm>
            <a:off x="172720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2" name="Straight Connector 11">
            <a:extLst>
              <a:ext uri="{FF2B5EF4-FFF2-40B4-BE49-F238E27FC236}">
                <a16:creationId xmlns:a16="http://schemas.microsoft.com/office/drawing/2014/main" id="{6C8A1EE8-9C7E-2E1C-50E8-28DB3646E514}"/>
              </a:ext>
            </a:extLst>
          </p:cNvPr>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3" name="Rectangle 12">
            <a:extLst>
              <a:ext uri="{FF2B5EF4-FFF2-40B4-BE49-F238E27FC236}">
                <a16:creationId xmlns:a16="http://schemas.microsoft.com/office/drawing/2014/main" id="{1A72EFD4-7E50-8009-EB01-21F675A98181}"/>
              </a:ext>
            </a:extLst>
          </p:cNvPr>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4" name="Oval 13">
            <a:extLst>
              <a:ext uri="{FF2B5EF4-FFF2-40B4-BE49-F238E27FC236}">
                <a16:creationId xmlns:a16="http://schemas.microsoft.com/office/drawing/2014/main" id="{13E4DFED-3480-77DB-9EED-8643235E3AF2}"/>
              </a:ext>
            </a:extLst>
          </p:cNvPr>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5" name="Oval 14">
            <a:extLst>
              <a:ext uri="{FF2B5EF4-FFF2-40B4-BE49-F238E27FC236}">
                <a16:creationId xmlns:a16="http://schemas.microsoft.com/office/drawing/2014/main" id="{71C1D9C8-4A77-5E7E-9725-DA7AC3CF3E45}"/>
              </a:ext>
            </a:extLst>
          </p:cNvPr>
          <p:cNvSpPr/>
          <p:nvPr/>
        </p:nvSpPr>
        <p:spPr bwMode="auto">
          <a:xfrm>
            <a:off x="1323975" y="4867275"/>
            <a:ext cx="642938" cy="64135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6" name="Oval 15">
            <a:extLst>
              <a:ext uri="{FF2B5EF4-FFF2-40B4-BE49-F238E27FC236}">
                <a16:creationId xmlns:a16="http://schemas.microsoft.com/office/drawing/2014/main" id="{FEF42503-AA70-1CAF-E7B0-0C1B9F8ED031}"/>
              </a:ext>
            </a:extLst>
          </p:cNvPr>
          <p:cNvSpPr/>
          <p:nvPr/>
        </p:nvSpPr>
        <p:spPr bwMode="auto">
          <a:xfrm>
            <a:off x="1090613" y="5500688"/>
            <a:ext cx="138112" cy="136525"/>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7" name="Oval 16">
            <a:extLst>
              <a:ext uri="{FF2B5EF4-FFF2-40B4-BE49-F238E27FC236}">
                <a16:creationId xmlns:a16="http://schemas.microsoft.com/office/drawing/2014/main" id="{ED3D6C0D-5BE5-6A02-E65B-95C69B20CA18}"/>
              </a:ext>
            </a:extLst>
          </p:cNvPr>
          <p:cNvSpPr/>
          <p:nvPr/>
        </p:nvSpPr>
        <p:spPr bwMode="auto">
          <a:xfrm>
            <a:off x="1663700" y="5791200"/>
            <a:ext cx="274638" cy="274638"/>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8" name="Oval 17">
            <a:extLst>
              <a:ext uri="{FF2B5EF4-FFF2-40B4-BE49-F238E27FC236}">
                <a16:creationId xmlns:a16="http://schemas.microsoft.com/office/drawing/2014/main" id="{588BC121-E9EA-C8EC-678A-F41E33045A37}"/>
              </a:ext>
            </a:extLst>
          </p:cNvPr>
          <p:cNvSpPr/>
          <p:nvPr/>
        </p:nvSpPr>
        <p:spPr bwMode="auto">
          <a:xfrm>
            <a:off x="1879600" y="4479925"/>
            <a:ext cx="365125" cy="365125"/>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9" name="Straight Connector 18">
            <a:extLst>
              <a:ext uri="{FF2B5EF4-FFF2-40B4-BE49-F238E27FC236}">
                <a16:creationId xmlns:a16="http://schemas.microsoft.com/office/drawing/2014/main" id="{2F87E557-B2CB-2973-A6BE-7545CD3C9BF0}"/>
              </a:ext>
            </a:extLst>
          </p:cNvPr>
          <p:cNvSpPr>
            <a:spLocks noChangeShapeType="1"/>
          </p:cNvSpPr>
          <p:nvPr/>
        </p:nvSpPr>
        <p:spPr bwMode="auto">
          <a:xfrm>
            <a:off x="9097963"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lang="en-US"/>
              <a:t>Click to edit Master title style</a:t>
            </a:r>
          </a:p>
        </p:txBody>
      </p:sp>
      <p:sp>
        <p:nvSpPr>
          <p:cNvPr id="3" name="Text Placeholder 2"/>
          <p:cNvSpPr>
            <a:spLocks noGrp="1"/>
          </p:cNvSpPr>
          <p:nvPr>
            <p:ph type="body" idx="1"/>
          </p:nvPr>
        </p:nvSpPr>
        <p:spPr>
          <a:xfrm>
            <a:off x="2286000" y="5010150"/>
            <a:ext cx="6172200" cy="1371600"/>
          </a:xfrm>
        </p:spPr>
        <p:txBody>
          <a:bodyPr/>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Click to edit Master text styles</a:t>
            </a:r>
          </a:p>
        </p:txBody>
      </p:sp>
      <p:sp>
        <p:nvSpPr>
          <p:cNvPr id="20" name="Date Placeholder 3">
            <a:extLst>
              <a:ext uri="{FF2B5EF4-FFF2-40B4-BE49-F238E27FC236}">
                <a16:creationId xmlns:a16="http://schemas.microsoft.com/office/drawing/2014/main" id="{0EBDD5DF-2BCE-7A06-927C-279BD9AD77AC}"/>
              </a:ext>
            </a:extLst>
          </p:cNvPr>
          <p:cNvSpPr>
            <a:spLocks noGrp="1"/>
          </p:cNvSpPr>
          <p:nvPr>
            <p:ph type="dt" sz="half" idx="10"/>
          </p:nvPr>
        </p:nvSpPr>
        <p:spPr bwMode="auto">
          <a:xfrm rot="5400000">
            <a:off x="7762875" y="1169988"/>
            <a:ext cx="2286000" cy="381000"/>
          </a:xfrm>
        </p:spPr>
        <p:txBody>
          <a:bodyPr/>
          <a:lstStyle>
            <a:lvl1pPr>
              <a:defRPr/>
            </a:lvl1pPr>
          </a:lstStyle>
          <a:p>
            <a:pPr>
              <a:defRPr/>
            </a:pPr>
            <a:fld id="{40B782C9-120D-4E86-8D32-4DD4A07A11DE}" type="datetime1">
              <a:rPr lang="en-US" smtClean="0"/>
              <a:t>9/25/2022</a:t>
            </a:fld>
            <a:endParaRPr lang="en-US"/>
          </a:p>
        </p:txBody>
      </p:sp>
      <p:sp>
        <p:nvSpPr>
          <p:cNvPr id="21" name="Footer Placeholder 4">
            <a:extLst>
              <a:ext uri="{FF2B5EF4-FFF2-40B4-BE49-F238E27FC236}">
                <a16:creationId xmlns:a16="http://schemas.microsoft.com/office/drawing/2014/main" id="{A453FB38-3B1E-B71B-AE06-1A661BB1DAB2}"/>
              </a:ext>
            </a:extLst>
          </p:cNvPr>
          <p:cNvSpPr>
            <a:spLocks noGrp="1"/>
          </p:cNvSpPr>
          <p:nvPr>
            <p:ph type="ftr" sz="quarter" idx="11"/>
          </p:nvPr>
        </p:nvSpPr>
        <p:spPr bwMode="auto">
          <a:xfrm rot="5400000">
            <a:off x="7077076" y="4178300"/>
            <a:ext cx="3657600" cy="384175"/>
          </a:xfrm>
        </p:spPr>
        <p:txBody>
          <a:bodyPr/>
          <a:lstStyle>
            <a:lvl1pPr>
              <a:defRPr/>
            </a:lvl1pPr>
          </a:lstStyle>
          <a:p>
            <a:pPr>
              <a:defRPr/>
            </a:pPr>
            <a:r>
              <a:rPr lang="en-US"/>
              <a:t>MRU 22.04.2022</a:t>
            </a:r>
          </a:p>
        </p:txBody>
      </p:sp>
      <p:sp>
        <p:nvSpPr>
          <p:cNvPr id="22" name="Slide Number Placeholder 5">
            <a:extLst>
              <a:ext uri="{FF2B5EF4-FFF2-40B4-BE49-F238E27FC236}">
                <a16:creationId xmlns:a16="http://schemas.microsoft.com/office/drawing/2014/main" id="{C6A79DB7-8CCF-EAD3-C240-B53C2C806CB7}"/>
              </a:ext>
            </a:extLst>
          </p:cNvPr>
          <p:cNvSpPr>
            <a:spLocks noGrp="1"/>
          </p:cNvSpPr>
          <p:nvPr>
            <p:ph type="sldNum" sz="quarter" idx="12"/>
          </p:nvPr>
        </p:nvSpPr>
        <p:spPr bwMode="auto">
          <a:xfrm>
            <a:off x="1339850" y="4929188"/>
            <a:ext cx="609600" cy="517525"/>
          </a:xfrm>
        </p:spPr>
        <p:txBody>
          <a:bodyPr/>
          <a:lstStyle>
            <a:lvl1pPr>
              <a:defRPr/>
            </a:lvl1pPr>
          </a:lstStyle>
          <a:p>
            <a:pPr>
              <a:defRPr/>
            </a:pPr>
            <a:fld id="{F70342D6-6460-4902-8EAF-35A105C1CA5F}" type="slidenum">
              <a:rPr lang="en-US" altLang="en-US"/>
              <a:pPr>
                <a:defRPr/>
              </a:pPr>
              <a:t>‹#›</a:t>
            </a:fld>
            <a:endParaRPr lang="en-US" altLang="en-US"/>
          </a:p>
        </p:txBody>
      </p:sp>
    </p:spTree>
    <p:extLst>
      <p:ext uri="{BB962C8B-B14F-4D97-AF65-F5344CB8AC3E}">
        <p14:creationId xmlns:p14="http://schemas.microsoft.com/office/powerpoint/2010/main" val="82417408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8"/>
          <p:cNvSpPr>
            <a:spLocks noGrp="1"/>
          </p:cNvSpPr>
          <p:nvPr>
            <p:ph sz="quarter" idx="1"/>
          </p:nvPr>
        </p:nvSpPr>
        <p:spPr>
          <a:xfrm>
            <a:off x="457200" y="1600200"/>
            <a:ext cx="36576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2"/>
          </p:nvPr>
        </p:nvSpPr>
        <p:spPr>
          <a:xfrm>
            <a:off x="4270248" y="1600200"/>
            <a:ext cx="36576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13">
            <a:extLst>
              <a:ext uri="{FF2B5EF4-FFF2-40B4-BE49-F238E27FC236}">
                <a16:creationId xmlns:a16="http://schemas.microsoft.com/office/drawing/2014/main" id="{6DAD9D82-C7E4-C4D5-F140-8B1FF761CBA5}"/>
              </a:ext>
            </a:extLst>
          </p:cNvPr>
          <p:cNvSpPr>
            <a:spLocks noGrp="1"/>
          </p:cNvSpPr>
          <p:nvPr>
            <p:ph type="dt" sz="half" idx="10"/>
          </p:nvPr>
        </p:nvSpPr>
        <p:spPr/>
        <p:txBody>
          <a:bodyPr/>
          <a:lstStyle>
            <a:lvl1pPr>
              <a:defRPr/>
            </a:lvl1pPr>
          </a:lstStyle>
          <a:p>
            <a:pPr>
              <a:defRPr/>
            </a:pPr>
            <a:fld id="{1D788227-4FDD-4660-9D14-18F1113C05D2}" type="datetime1">
              <a:rPr lang="en-US" smtClean="0"/>
              <a:t>9/25/2022</a:t>
            </a:fld>
            <a:endParaRPr lang="en-US"/>
          </a:p>
        </p:txBody>
      </p:sp>
      <p:sp>
        <p:nvSpPr>
          <p:cNvPr id="4" name="Footer Placeholder 2">
            <a:extLst>
              <a:ext uri="{FF2B5EF4-FFF2-40B4-BE49-F238E27FC236}">
                <a16:creationId xmlns:a16="http://schemas.microsoft.com/office/drawing/2014/main" id="{15BE3DCA-03BF-EF6F-1122-99B71BFF8532}"/>
              </a:ext>
            </a:extLst>
          </p:cNvPr>
          <p:cNvSpPr>
            <a:spLocks noGrp="1"/>
          </p:cNvSpPr>
          <p:nvPr>
            <p:ph type="ftr" sz="quarter" idx="11"/>
          </p:nvPr>
        </p:nvSpPr>
        <p:spPr/>
        <p:txBody>
          <a:bodyPr/>
          <a:lstStyle>
            <a:lvl1pPr>
              <a:defRPr/>
            </a:lvl1pPr>
          </a:lstStyle>
          <a:p>
            <a:pPr>
              <a:defRPr/>
            </a:pPr>
            <a:r>
              <a:rPr lang="en-US"/>
              <a:t>MRU 22.04.2022</a:t>
            </a:r>
          </a:p>
        </p:txBody>
      </p:sp>
      <p:sp>
        <p:nvSpPr>
          <p:cNvPr id="5" name="Slide Number Placeholder 22">
            <a:extLst>
              <a:ext uri="{FF2B5EF4-FFF2-40B4-BE49-F238E27FC236}">
                <a16:creationId xmlns:a16="http://schemas.microsoft.com/office/drawing/2014/main" id="{C0F006CF-39BD-EF07-B21B-35E1AD4B6617}"/>
              </a:ext>
            </a:extLst>
          </p:cNvPr>
          <p:cNvSpPr>
            <a:spLocks noGrp="1"/>
          </p:cNvSpPr>
          <p:nvPr>
            <p:ph type="sldNum" sz="quarter" idx="12"/>
          </p:nvPr>
        </p:nvSpPr>
        <p:spPr/>
        <p:txBody>
          <a:bodyPr/>
          <a:lstStyle>
            <a:lvl1pPr>
              <a:defRPr/>
            </a:lvl1pPr>
          </a:lstStyle>
          <a:p>
            <a:pPr>
              <a:defRPr/>
            </a:pPr>
            <a:fld id="{F1D0554A-D653-4F3C-936C-09F566170DEC}" type="slidenum">
              <a:rPr lang="en-US" altLang="en-US"/>
              <a:pPr>
                <a:defRPr/>
              </a:pPr>
              <a:t>‹#›</a:t>
            </a:fld>
            <a:endParaRPr lang="en-US" altLang="en-US"/>
          </a:p>
        </p:txBody>
      </p:sp>
    </p:spTree>
    <p:extLst>
      <p:ext uri="{BB962C8B-B14F-4D97-AF65-F5344CB8AC3E}">
        <p14:creationId xmlns:p14="http://schemas.microsoft.com/office/powerpoint/2010/main" val="3758133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lstStyle>
            <a:lvl1pPr>
              <a:defRPr/>
            </a:lvl1pPr>
          </a:lstStyle>
          <a:p>
            <a:r>
              <a:rPr lang="en-US"/>
              <a:t>Click to edit Master title style</a:t>
            </a:r>
          </a:p>
        </p:txBody>
      </p:sp>
      <p:sp>
        <p:nvSpPr>
          <p:cNvPr id="11" name="Content Placeholder 10"/>
          <p:cNvSpPr>
            <a:spLocks noGrp="1"/>
          </p:cNvSpPr>
          <p:nvPr>
            <p:ph sz="quarter" idx="2"/>
          </p:nvPr>
        </p:nvSpPr>
        <p:spPr>
          <a:xfrm>
            <a:off x="457200" y="2362200"/>
            <a:ext cx="3657600" cy="388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4"/>
          </p:nvPr>
        </p:nvSpPr>
        <p:spPr>
          <a:xfrm>
            <a:off x="4371975" y="2362200"/>
            <a:ext cx="3657600" cy="388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a:r>
              <a:rPr lang="en-US"/>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a:r>
              <a:rPr lang="en-US"/>
              <a:t>Click to edit Master text styles</a:t>
            </a:r>
          </a:p>
        </p:txBody>
      </p:sp>
      <p:sp>
        <p:nvSpPr>
          <p:cNvPr id="3" name="Date Placeholder 13">
            <a:extLst>
              <a:ext uri="{FF2B5EF4-FFF2-40B4-BE49-F238E27FC236}">
                <a16:creationId xmlns:a16="http://schemas.microsoft.com/office/drawing/2014/main" id="{B99E290B-74F1-9A54-B819-8FA1F62082DD}"/>
              </a:ext>
            </a:extLst>
          </p:cNvPr>
          <p:cNvSpPr>
            <a:spLocks noGrp="1"/>
          </p:cNvSpPr>
          <p:nvPr>
            <p:ph type="dt" sz="half" idx="10"/>
          </p:nvPr>
        </p:nvSpPr>
        <p:spPr/>
        <p:txBody>
          <a:bodyPr/>
          <a:lstStyle>
            <a:lvl1pPr>
              <a:defRPr/>
            </a:lvl1pPr>
          </a:lstStyle>
          <a:p>
            <a:pPr>
              <a:defRPr/>
            </a:pPr>
            <a:fld id="{A0D2C114-AC8A-4A52-B6C0-A5682E6FDA83}" type="datetime1">
              <a:rPr lang="en-US" smtClean="0"/>
              <a:t>9/25/2022</a:t>
            </a:fld>
            <a:endParaRPr lang="en-US"/>
          </a:p>
        </p:txBody>
      </p:sp>
      <p:sp>
        <p:nvSpPr>
          <p:cNvPr id="4" name="Footer Placeholder 2">
            <a:extLst>
              <a:ext uri="{FF2B5EF4-FFF2-40B4-BE49-F238E27FC236}">
                <a16:creationId xmlns:a16="http://schemas.microsoft.com/office/drawing/2014/main" id="{5F484B87-8BEB-BD58-FE75-7FC15A775874}"/>
              </a:ext>
            </a:extLst>
          </p:cNvPr>
          <p:cNvSpPr>
            <a:spLocks noGrp="1"/>
          </p:cNvSpPr>
          <p:nvPr>
            <p:ph type="ftr" sz="quarter" idx="11"/>
          </p:nvPr>
        </p:nvSpPr>
        <p:spPr/>
        <p:txBody>
          <a:bodyPr/>
          <a:lstStyle>
            <a:lvl1pPr>
              <a:defRPr/>
            </a:lvl1pPr>
          </a:lstStyle>
          <a:p>
            <a:pPr>
              <a:defRPr/>
            </a:pPr>
            <a:r>
              <a:rPr lang="en-US"/>
              <a:t>MRU 22.04.2022</a:t>
            </a:r>
          </a:p>
        </p:txBody>
      </p:sp>
      <p:sp>
        <p:nvSpPr>
          <p:cNvPr id="5" name="Slide Number Placeholder 22">
            <a:extLst>
              <a:ext uri="{FF2B5EF4-FFF2-40B4-BE49-F238E27FC236}">
                <a16:creationId xmlns:a16="http://schemas.microsoft.com/office/drawing/2014/main" id="{F4066561-8D9C-69F2-0267-9D28AF6E0CCD}"/>
              </a:ext>
            </a:extLst>
          </p:cNvPr>
          <p:cNvSpPr>
            <a:spLocks noGrp="1"/>
          </p:cNvSpPr>
          <p:nvPr>
            <p:ph type="sldNum" sz="quarter" idx="12"/>
          </p:nvPr>
        </p:nvSpPr>
        <p:spPr/>
        <p:txBody>
          <a:bodyPr/>
          <a:lstStyle>
            <a:lvl1pPr>
              <a:defRPr/>
            </a:lvl1pPr>
          </a:lstStyle>
          <a:p>
            <a:pPr>
              <a:defRPr/>
            </a:pPr>
            <a:fld id="{55CC74C7-2752-44E2-9085-E618B8B19836}" type="slidenum">
              <a:rPr lang="en-US" altLang="en-US"/>
              <a:pPr>
                <a:defRPr/>
              </a:pPr>
              <a:t>‹#›</a:t>
            </a:fld>
            <a:endParaRPr lang="en-US" altLang="en-US"/>
          </a:p>
        </p:txBody>
      </p:sp>
    </p:spTree>
    <p:extLst>
      <p:ext uri="{BB962C8B-B14F-4D97-AF65-F5344CB8AC3E}">
        <p14:creationId xmlns:p14="http://schemas.microsoft.com/office/powerpoint/2010/main" val="25698305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5">
            <a:extLst>
              <a:ext uri="{FF2B5EF4-FFF2-40B4-BE49-F238E27FC236}">
                <a16:creationId xmlns:a16="http://schemas.microsoft.com/office/drawing/2014/main" id="{E6929877-B5D1-79D5-537E-F7A8F83B8953}"/>
              </a:ext>
            </a:extLst>
          </p:cNvPr>
          <p:cNvSpPr>
            <a:spLocks noGrp="1"/>
          </p:cNvSpPr>
          <p:nvPr>
            <p:ph type="dt" sz="half" idx="10"/>
          </p:nvPr>
        </p:nvSpPr>
        <p:spPr/>
        <p:txBody>
          <a:bodyPr rtlCol="0"/>
          <a:lstStyle>
            <a:lvl1pPr>
              <a:defRPr/>
            </a:lvl1pPr>
          </a:lstStyle>
          <a:p>
            <a:pPr>
              <a:defRPr/>
            </a:pPr>
            <a:fld id="{2BB7343A-4BE1-4E15-B3C2-88595184969E}" type="datetime1">
              <a:rPr lang="en-US" smtClean="0"/>
              <a:t>9/25/2022</a:t>
            </a:fld>
            <a:endParaRPr lang="en-US"/>
          </a:p>
        </p:txBody>
      </p:sp>
      <p:sp>
        <p:nvSpPr>
          <p:cNvPr id="4" name="Slide Number Placeholder 6">
            <a:extLst>
              <a:ext uri="{FF2B5EF4-FFF2-40B4-BE49-F238E27FC236}">
                <a16:creationId xmlns:a16="http://schemas.microsoft.com/office/drawing/2014/main" id="{4CD3086D-E608-05AD-C9CB-75BF5CE3B64E}"/>
              </a:ext>
            </a:extLst>
          </p:cNvPr>
          <p:cNvSpPr>
            <a:spLocks noGrp="1"/>
          </p:cNvSpPr>
          <p:nvPr>
            <p:ph type="sldNum" sz="quarter" idx="11"/>
          </p:nvPr>
        </p:nvSpPr>
        <p:spPr/>
        <p:txBody>
          <a:bodyPr/>
          <a:lstStyle>
            <a:lvl1pPr>
              <a:defRPr/>
            </a:lvl1pPr>
          </a:lstStyle>
          <a:p>
            <a:pPr>
              <a:defRPr/>
            </a:pPr>
            <a:fld id="{B17671EA-E8B0-458E-A328-FCFAD01640E8}" type="slidenum">
              <a:rPr lang="en-US" altLang="en-US"/>
              <a:pPr>
                <a:defRPr/>
              </a:pPr>
              <a:t>‹#›</a:t>
            </a:fld>
            <a:endParaRPr lang="en-US" altLang="en-US"/>
          </a:p>
        </p:txBody>
      </p:sp>
      <p:sp>
        <p:nvSpPr>
          <p:cNvPr id="5" name="Footer Placeholder 7">
            <a:extLst>
              <a:ext uri="{FF2B5EF4-FFF2-40B4-BE49-F238E27FC236}">
                <a16:creationId xmlns:a16="http://schemas.microsoft.com/office/drawing/2014/main" id="{032F4CE5-EE4B-37FD-F122-F287BB4E9FE5}"/>
              </a:ext>
            </a:extLst>
          </p:cNvPr>
          <p:cNvSpPr>
            <a:spLocks noGrp="1"/>
          </p:cNvSpPr>
          <p:nvPr>
            <p:ph type="ftr" sz="quarter" idx="12"/>
          </p:nvPr>
        </p:nvSpPr>
        <p:spPr/>
        <p:txBody>
          <a:bodyPr rtlCol="0"/>
          <a:lstStyle>
            <a:lvl1pPr>
              <a:defRPr/>
            </a:lvl1pPr>
          </a:lstStyle>
          <a:p>
            <a:pPr>
              <a:defRPr/>
            </a:pPr>
            <a:r>
              <a:rPr lang="en-US"/>
              <a:t>MRU 22.04.2022</a:t>
            </a:r>
          </a:p>
        </p:txBody>
      </p:sp>
    </p:spTree>
    <p:extLst>
      <p:ext uri="{BB962C8B-B14F-4D97-AF65-F5344CB8AC3E}">
        <p14:creationId xmlns:p14="http://schemas.microsoft.com/office/powerpoint/2010/main" val="2471842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3">
            <a:extLst>
              <a:ext uri="{FF2B5EF4-FFF2-40B4-BE49-F238E27FC236}">
                <a16:creationId xmlns:a16="http://schemas.microsoft.com/office/drawing/2014/main" id="{C3EBF08A-CDA7-5C7A-3C55-468AE20F4909}"/>
              </a:ext>
            </a:extLst>
          </p:cNvPr>
          <p:cNvSpPr>
            <a:spLocks noGrp="1"/>
          </p:cNvSpPr>
          <p:nvPr>
            <p:ph type="dt" sz="half" idx="10"/>
          </p:nvPr>
        </p:nvSpPr>
        <p:spPr/>
        <p:txBody>
          <a:bodyPr/>
          <a:lstStyle>
            <a:lvl1pPr>
              <a:defRPr/>
            </a:lvl1pPr>
          </a:lstStyle>
          <a:p>
            <a:pPr>
              <a:defRPr/>
            </a:pPr>
            <a:fld id="{3BB4185E-9021-4A16-857E-B3F70C3C185E}" type="datetime1">
              <a:rPr lang="en-US" smtClean="0"/>
              <a:t>9/25/2022</a:t>
            </a:fld>
            <a:endParaRPr lang="en-US"/>
          </a:p>
        </p:txBody>
      </p:sp>
      <p:sp>
        <p:nvSpPr>
          <p:cNvPr id="3" name="Footer Placeholder 2">
            <a:extLst>
              <a:ext uri="{FF2B5EF4-FFF2-40B4-BE49-F238E27FC236}">
                <a16:creationId xmlns:a16="http://schemas.microsoft.com/office/drawing/2014/main" id="{EBB9A082-744F-DC83-2ABE-EA8B9CE77389}"/>
              </a:ext>
            </a:extLst>
          </p:cNvPr>
          <p:cNvSpPr>
            <a:spLocks noGrp="1"/>
          </p:cNvSpPr>
          <p:nvPr>
            <p:ph type="ftr" sz="quarter" idx="11"/>
          </p:nvPr>
        </p:nvSpPr>
        <p:spPr/>
        <p:txBody>
          <a:bodyPr/>
          <a:lstStyle>
            <a:lvl1pPr>
              <a:defRPr/>
            </a:lvl1pPr>
          </a:lstStyle>
          <a:p>
            <a:pPr>
              <a:defRPr/>
            </a:pPr>
            <a:r>
              <a:rPr lang="en-US"/>
              <a:t>MRU 22.04.2022</a:t>
            </a:r>
          </a:p>
        </p:txBody>
      </p:sp>
      <p:sp>
        <p:nvSpPr>
          <p:cNvPr id="4" name="Slide Number Placeholder 22">
            <a:extLst>
              <a:ext uri="{FF2B5EF4-FFF2-40B4-BE49-F238E27FC236}">
                <a16:creationId xmlns:a16="http://schemas.microsoft.com/office/drawing/2014/main" id="{573F3154-7B24-8D51-F5E2-DC814F38BEF3}"/>
              </a:ext>
            </a:extLst>
          </p:cNvPr>
          <p:cNvSpPr>
            <a:spLocks noGrp="1"/>
          </p:cNvSpPr>
          <p:nvPr>
            <p:ph type="sldNum" sz="quarter" idx="12"/>
          </p:nvPr>
        </p:nvSpPr>
        <p:spPr/>
        <p:txBody>
          <a:bodyPr/>
          <a:lstStyle>
            <a:lvl1pPr>
              <a:defRPr/>
            </a:lvl1pPr>
          </a:lstStyle>
          <a:p>
            <a:pPr>
              <a:defRPr/>
            </a:pPr>
            <a:fld id="{AA40E3A1-71E9-4A86-9495-2E0C763E69BA}" type="slidenum">
              <a:rPr lang="en-US" altLang="en-US"/>
              <a:pPr>
                <a:defRPr/>
              </a:pPr>
              <a:t>‹#›</a:t>
            </a:fld>
            <a:endParaRPr lang="en-US" altLang="en-US"/>
          </a:p>
        </p:txBody>
      </p:sp>
    </p:spTree>
    <p:extLst>
      <p:ext uri="{BB962C8B-B14F-4D97-AF65-F5344CB8AC3E}">
        <p14:creationId xmlns:p14="http://schemas.microsoft.com/office/powerpoint/2010/main" val="430808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4" name="Straight Connector 3">
            <a:extLst>
              <a:ext uri="{FF2B5EF4-FFF2-40B4-BE49-F238E27FC236}">
                <a16:creationId xmlns:a16="http://schemas.microsoft.com/office/drawing/2014/main" id="{B60C2DD9-6A66-75BA-F933-B3655514E3D1}"/>
              </a:ext>
            </a:extLst>
          </p:cNvPr>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dirty="0">
              <a:latin typeface="+mn-lt"/>
              <a:cs typeface="+mn-cs"/>
            </a:endParaRPr>
          </a:p>
        </p:txBody>
      </p:sp>
      <p:sp>
        <p:nvSpPr>
          <p:cNvPr id="5" name="Straight Connector 4">
            <a:extLst>
              <a:ext uri="{FF2B5EF4-FFF2-40B4-BE49-F238E27FC236}">
                <a16:creationId xmlns:a16="http://schemas.microsoft.com/office/drawing/2014/main" id="{9AA12BCC-F55C-E953-898F-FED6DF382A10}"/>
              </a:ext>
            </a:extLst>
          </p:cNvPr>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dirty="0">
              <a:latin typeface="+mn-lt"/>
              <a:cs typeface="+mn-cs"/>
            </a:endParaRPr>
          </a:p>
        </p:txBody>
      </p:sp>
      <p:sp>
        <p:nvSpPr>
          <p:cNvPr id="6" name="Straight Connector 16">
            <a:extLst>
              <a:ext uri="{FF2B5EF4-FFF2-40B4-BE49-F238E27FC236}">
                <a16:creationId xmlns:a16="http://schemas.microsoft.com/office/drawing/2014/main" id="{D747E8FE-5508-4E78-1BDA-37F91C74FDFC}"/>
              </a:ext>
            </a:extLst>
          </p:cNvPr>
          <p:cNvSpPr>
            <a:spLocks noChangeShapeType="1"/>
          </p:cNvSpPr>
          <p:nvPr/>
        </p:nvSpPr>
        <p:spPr bwMode="auto">
          <a:xfrm>
            <a:off x="6192838" y="0"/>
            <a:ext cx="0" cy="6858000"/>
          </a:xfrm>
          <a:prstGeom prst="line">
            <a:avLst/>
          </a:prstGeom>
          <a:noFill/>
          <a:ln w="12700"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7" name="Straight Connector 17">
            <a:extLst>
              <a:ext uri="{FF2B5EF4-FFF2-40B4-BE49-F238E27FC236}">
                <a16:creationId xmlns:a16="http://schemas.microsoft.com/office/drawing/2014/main" id="{EEEEDCD6-FB1D-11DA-BE1A-DF520C944ED2}"/>
              </a:ext>
            </a:extLst>
          </p:cNvPr>
          <p:cNvSpPr>
            <a:spLocks noChangeShapeType="1"/>
          </p:cNvSpPr>
          <p:nvPr/>
        </p:nvSpPr>
        <p:spPr bwMode="auto">
          <a:xfrm>
            <a:off x="8991600" y="0"/>
            <a:ext cx="0" cy="6858000"/>
          </a:xfrm>
          <a:prstGeom prst="line">
            <a:avLst/>
          </a:prstGeom>
          <a:noFill/>
          <a:ln w="19050"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 name="Rectangle 7">
            <a:extLst>
              <a:ext uri="{FF2B5EF4-FFF2-40B4-BE49-F238E27FC236}">
                <a16:creationId xmlns:a16="http://schemas.microsoft.com/office/drawing/2014/main" id="{C49A35EB-C7CE-F393-0FAF-5F6E643B3C03}"/>
              </a:ext>
            </a:extLst>
          </p:cNvPr>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Straight Connector 19">
            <a:extLst>
              <a:ext uri="{FF2B5EF4-FFF2-40B4-BE49-F238E27FC236}">
                <a16:creationId xmlns:a16="http://schemas.microsoft.com/office/drawing/2014/main" id="{0198EF9D-627E-E3BF-EBF8-E10CAB7DD108}"/>
              </a:ext>
            </a:extLst>
          </p:cNvPr>
          <p:cNvSpPr>
            <a:spLocks noChangeShapeType="1"/>
          </p:cNvSpPr>
          <p:nvPr/>
        </p:nvSpPr>
        <p:spPr bwMode="auto">
          <a:xfrm>
            <a:off x="8915400" y="0"/>
            <a:ext cx="0" cy="6858000"/>
          </a:xfrm>
          <a:prstGeom prst="line">
            <a:avLst/>
          </a:prstGeom>
          <a:noFill/>
          <a:ln w="9525"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0" name="Oval 9">
            <a:extLst>
              <a:ext uri="{FF2B5EF4-FFF2-40B4-BE49-F238E27FC236}">
                <a16:creationId xmlns:a16="http://schemas.microsoft.com/office/drawing/2014/main" id="{B5E07D9F-9407-4BE7-B6CA-52B696CBEA95}"/>
              </a:ext>
            </a:extLst>
          </p:cNvPr>
          <p:cNvSpPr/>
          <p:nvPr/>
        </p:nvSpPr>
        <p:spPr>
          <a:xfrm>
            <a:off x="8156575" y="5715000"/>
            <a:ext cx="549275" cy="549275"/>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 name="Title 1"/>
          <p:cNvSpPr>
            <a:spLocks noGrp="1"/>
          </p:cNvSpPr>
          <p:nvPr>
            <p:ph type="title"/>
          </p:nvPr>
        </p:nvSpPr>
        <p:spPr>
          <a:xfrm rot="5400000">
            <a:off x="3371850" y="3200400"/>
            <a:ext cx="6309360" cy="457200"/>
          </a:xfrm>
        </p:spPr>
        <p:txBody>
          <a:bodyPr/>
          <a:lstStyle>
            <a:lvl1pPr algn="l">
              <a:buNone/>
              <a:defRPr sz="2000" b="1" cap="small" baseline="0"/>
            </a:lvl1pPr>
          </a:lstStyle>
          <a:p>
            <a:r>
              <a:rPr lang="en-US"/>
              <a:t>Click to edit Master title style</a:t>
            </a:r>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a:r>
              <a:rPr lang="en-US"/>
              <a:t>Click to edit Master text styles</a:t>
            </a:r>
          </a:p>
        </p:txBody>
      </p:sp>
      <p:sp>
        <p:nvSpPr>
          <p:cNvPr id="18" name="Content Placeholder 17"/>
          <p:cNvSpPr>
            <a:spLocks noGrp="1"/>
          </p:cNvSpPr>
          <p:nvPr>
            <p:ph sz="quarter" idx="1"/>
          </p:nvPr>
        </p:nvSpPr>
        <p:spPr>
          <a:xfrm>
            <a:off x="304800" y="274320"/>
            <a:ext cx="5638800" cy="6327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Date Placeholder 20">
            <a:extLst>
              <a:ext uri="{FF2B5EF4-FFF2-40B4-BE49-F238E27FC236}">
                <a16:creationId xmlns:a16="http://schemas.microsoft.com/office/drawing/2014/main" id="{3A9645B5-7812-359B-1209-D57D056F46DE}"/>
              </a:ext>
            </a:extLst>
          </p:cNvPr>
          <p:cNvSpPr>
            <a:spLocks noGrp="1"/>
          </p:cNvSpPr>
          <p:nvPr>
            <p:ph type="dt" sz="half" idx="10"/>
          </p:nvPr>
        </p:nvSpPr>
        <p:spPr/>
        <p:txBody>
          <a:bodyPr rtlCol="0"/>
          <a:lstStyle>
            <a:lvl1pPr>
              <a:defRPr/>
            </a:lvl1pPr>
          </a:lstStyle>
          <a:p>
            <a:pPr>
              <a:defRPr/>
            </a:pPr>
            <a:fld id="{F08439AC-8EC5-4F26-9AE1-5F021AB83A25}" type="datetime1">
              <a:rPr lang="en-US" smtClean="0"/>
              <a:t>9/25/2022</a:t>
            </a:fld>
            <a:endParaRPr lang="en-US"/>
          </a:p>
        </p:txBody>
      </p:sp>
      <p:sp>
        <p:nvSpPr>
          <p:cNvPr id="12" name="Slide Number Placeholder 21">
            <a:extLst>
              <a:ext uri="{FF2B5EF4-FFF2-40B4-BE49-F238E27FC236}">
                <a16:creationId xmlns:a16="http://schemas.microsoft.com/office/drawing/2014/main" id="{3C74D505-38F3-7C16-8558-EB1D32F8B2CB}"/>
              </a:ext>
            </a:extLst>
          </p:cNvPr>
          <p:cNvSpPr>
            <a:spLocks noGrp="1"/>
          </p:cNvSpPr>
          <p:nvPr>
            <p:ph type="sldNum" sz="quarter" idx="11"/>
          </p:nvPr>
        </p:nvSpPr>
        <p:spPr/>
        <p:txBody>
          <a:bodyPr/>
          <a:lstStyle>
            <a:lvl1pPr>
              <a:defRPr/>
            </a:lvl1pPr>
          </a:lstStyle>
          <a:p>
            <a:pPr>
              <a:defRPr/>
            </a:pPr>
            <a:fld id="{22433AB2-089D-4BBE-BFD2-6C3A7C1A16BA}" type="slidenum">
              <a:rPr lang="en-US" altLang="en-US"/>
              <a:pPr>
                <a:defRPr/>
              </a:pPr>
              <a:t>‹#›</a:t>
            </a:fld>
            <a:endParaRPr lang="en-US" altLang="en-US"/>
          </a:p>
        </p:txBody>
      </p:sp>
      <p:sp>
        <p:nvSpPr>
          <p:cNvPr id="13" name="Footer Placeholder 22">
            <a:extLst>
              <a:ext uri="{FF2B5EF4-FFF2-40B4-BE49-F238E27FC236}">
                <a16:creationId xmlns:a16="http://schemas.microsoft.com/office/drawing/2014/main" id="{4F6916FA-186B-3FBB-8576-60CDFAC190E1}"/>
              </a:ext>
            </a:extLst>
          </p:cNvPr>
          <p:cNvSpPr>
            <a:spLocks noGrp="1"/>
          </p:cNvSpPr>
          <p:nvPr>
            <p:ph type="ftr" sz="quarter" idx="12"/>
          </p:nvPr>
        </p:nvSpPr>
        <p:spPr/>
        <p:txBody>
          <a:bodyPr rtlCol="0"/>
          <a:lstStyle>
            <a:lvl1pPr>
              <a:defRPr/>
            </a:lvl1pPr>
          </a:lstStyle>
          <a:p>
            <a:pPr>
              <a:defRPr/>
            </a:pPr>
            <a:r>
              <a:rPr lang="en-US"/>
              <a:t>MRU 22.04.2022</a:t>
            </a:r>
          </a:p>
        </p:txBody>
      </p:sp>
    </p:spTree>
    <p:extLst>
      <p:ext uri="{BB962C8B-B14F-4D97-AF65-F5344CB8AC3E}">
        <p14:creationId xmlns:p14="http://schemas.microsoft.com/office/powerpoint/2010/main" val="2719536551"/>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Straight Connector 4">
            <a:extLst>
              <a:ext uri="{FF2B5EF4-FFF2-40B4-BE49-F238E27FC236}">
                <a16:creationId xmlns:a16="http://schemas.microsoft.com/office/drawing/2014/main" id="{E1E2CE20-27AA-C29A-8210-67002332D09A}"/>
              </a:ext>
            </a:extLst>
          </p:cNvPr>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6" name="Oval 5">
            <a:extLst>
              <a:ext uri="{FF2B5EF4-FFF2-40B4-BE49-F238E27FC236}">
                <a16:creationId xmlns:a16="http://schemas.microsoft.com/office/drawing/2014/main" id="{46E9E25F-EC9F-AEF8-CF8B-D2F036997FAE}"/>
              </a:ext>
            </a:extLst>
          </p:cNvPr>
          <p:cNvSpPr/>
          <p:nvPr/>
        </p:nvSpPr>
        <p:spPr>
          <a:xfrm>
            <a:off x="8156575" y="5715000"/>
            <a:ext cx="549275" cy="549275"/>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Straight Connector 16">
            <a:extLst>
              <a:ext uri="{FF2B5EF4-FFF2-40B4-BE49-F238E27FC236}">
                <a16:creationId xmlns:a16="http://schemas.microsoft.com/office/drawing/2014/main" id="{7CADD713-F527-78B4-B433-664CDE256253}"/>
              </a:ext>
            </a:extLst>
          </p:cNvPr>
          <p:cNvSpPr>
            <a:spLocks noChangeShapeType="1"/>
          </p:cNvSpPr>
          <p:nvPr/>
        </p:nvSpPr>
        <p:spPr bwMode="auto">
          <a:xfrm>
            <a:off x="8991600" y="0"/>
            <a:ext cx="0" cy="6858000"/>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 name="Rectangle 7">
            <a:extLst>
              <a:ext uri="{FF2B5EF4-FFF2-40B4-BE49-F238E27FC236}">
                <a16:creationId xmlns:a16="http://schemas.microsoft.com/office/drawing/2014/main" id="{73DBB16B-2BDD-8DE1-CB7F-D9BF6806DDC5}"/>
              </a:ext>
            </a:extLst>
          </p:cNvPr>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Straight Connector 18">
            <a:extLst>
              <a:ext uri="{FF2B5EF4-FFF2-40B4-BE49-F238E27FC236}">
                <a16:creationId xmlns:a16="http://schemas.microsoft.com/office/drawing/2014/main" id="{C5643425-3A7F-1A5E-C786-7CDAC722D928}"/>
              </a:ext>
            </a:extLst>
          </p:cNvPr>
          <p:cNvSpPr>
            <a:spLocks noChangeShapeType="1"/>
          </p:cNvSpPr>
          <p:nvPr/>
        </p:nvSpPr>
        <p:spPr bwMode="auto">
          <a:xfrm>
            <a:off x="8915400" y="0"/>
            <a:ext cx="0" cy="6858000"/>
          </a:xfrm>
          <a:prstGeom prst="line">
            <a:avLst/>
          </a:prstGeom>
          <a:noFill/>
          <a:ln w="9525"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0" name="Straight Connector 9">
            <a:extLst>
              <a:ext uri="{FF2B5EF4-FFF2-40B4-BE49-F238E27FC236}">
                <a16:creationId xmlns:a16="http://schemas.microsoft.com/office/drawing/2014/main" id="{39DBB05E-DD71-37D7-12E3-C86560145C52}"/>
              </a:ext>
            </a:extLst>
          </p:cNvPr>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dirty="0">
              <a:latin typeface="+mn-lt"/>
              <a:cs typeface="+mn-cs"/>
            </a:endParaRPr>
          </a:p>
        </p:txBody>
      </p:sp>
      <p:sp>
        <p:nvSpPr>
          <p:cNvPr id="11" name="Straight Connector 20">
            <a:extLst>
              <a:ext uri="{FF2B5EF4-FFF2-40B4-BE49-F238E27FC236}">
                <a16:creationId xmlns:a16="http://schemas.microsoft.com/office/drawing/2014/main" id="{A6A29876-A3D2-2683-7ADD-F4AD3175668B}"/>
              </a:ext>
            </a:extLst>
          </p:cNvPr>
          <p:cNvSpPr>
            <a:spLocks noChangeShapeType="1"/>
          </p:cNvSpPr>
          <p:nvPr/>
        </p:nvSpPr>
        <p:spPr bwMode="auto">
          <a:xfrm>
            <a:off x="6192838" y="0"/>
            <a:ext cx="0" cy="6858000"/>
          </a:xfrm>
          <a:prstGeom prst="line">
            <a:avLst/>
          </a:prstGeom>
          <a:noFill/>
          <a:ln w="12700"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 name="Title 1"/>
          <p:cNvSpPr>
            <a:spLocks noGrp="1"/>
          </p:cNvSpPr>
          <p:nvPr>
            <p:ph type="title"/>
          </p:nvPr>
        </p:nvSpPr>
        <p:spPr>
          <a:xfrm rot="5400000">
            <a:off x="3350133" y="3200400"/>
            <a:ext cx="6309360" cy="457200"/>
          </a:xfrm>
        </p:spPr>
        <p:txBody>
          <a:bodyPr/>
          <a:lstStyle>
            <a:lvl1pPr algn="l">
              <a:buNone/>
              <a:defRPr sz="2000" b="1"/>
            </a:lvl1pPr>
          </a:lstStyle>
          <a:p>
            <a:r>
              <a:rPr lang="en-US"/>
              <a:t>Click to edit Master title style</a:t>
            </a:r>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ormAutofit/>
          </a:bodyPr>
          <a:lstStyle>
            <a:lvl1pPr marL="0" indent="0">
              <a:buNone/>
              <a:defRPr sz="3200"/>
            </a:lvl1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spcCol="274320" rtlCol="0" fromWordArt="0" forceAA="0">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a:r>
              <a:rPr lang="en-US"/>
              <a:t>Click to edit Master text styles</a:t>
            </a:r>
          </a:p>
        </p:txBody>
      </p:sp>
      <p:sp>
        <p:nvSpPr>
          <p:cNvPr id="12" name="Date Placeholder 16">
            <a:extLst>
              <a:ext uri="{FF2B5EF4-FFF2-40B4-BE49-F238E27FC236}">
                <a16:creationId xmlns:a16="http://schemas.microsoft.com/office/drawing/2014/main" id="{3701D836-A559-69EB-75A4-703CBB13382F}"/>
              </a:ext>
            </a:extLst>
          </p:cNvPr>
          <p:cNvSpPr>
            <a:spLocks noGrp="1"/>
          </p:cNvSpPr>
          <p:nvPr>
            <p:ph type="dt" sz="half" idx="10"/>
          </p:nvPr>
        </p:nvSpPr>
        <p:spPr/>
        <p:txBody>
          <a:bodyPr rtlCol="0"/>
          <a:lstStyle>
            <a:lvl1pPr>
              <a:defRPr/>
            </a:lvl1pPr>
          </a:lstStyle>
          <a:p>
            <a:pPr>
              <a:defRPr/>
            </a:pPr>
            <a:fld id="{212AC848-976B-44A1-831B-3589670D2548}" type="datetime1">
              <a:rPr lang="en-US" smtClean="0"/>
              <a:t>9/25/2022</a:t>
            </a:fld>
            <a:endParaRPr lang="en-US"/>
          </a:p>
        </p:txBody>
      </p:sp>
      <p:sp>
        <p:nvSpPr>
          <p:cNvPr id="13" name="Slide Number Placeholder 17">
            <a:extLst>
              <a:ext uri="{FF2B5EF4-FFF2-40B4-BE49-F238E27FC236}">
                <a16:creationId xmlns:a16="http://schemas.microsoft.com/office/drawing/2014/main" id="{91AE1DB2-5987-9A35-666B-6F64A69E88AD}"/>
              </a:ext>
            </a:extLst>
          </p:cNvPr>
          <p:cNvSpPr>
            <a:spLocks noGrp="1"/>
          </p:cNvSpPr>
          <p:nvPr>
            <p:ph type="sldNum" sz="quarter" idx="11"/>
          </p:nvPr>
        </p:nvSpPr>
        <p:spPr/>
        <p:txBody>
          <a:bodyPr/>
          <a:lstStyle>
            <a:lvl1pPr>
              <a:defRPr/>
            </a:lvl1pPr>
          </a:lstStyle>
          <a:p>
            <a:pPr>
              <a:defRPr/>
            </a:pPr>
            <a:fld id="{C2FBE983-C2C4-4105-9BCF-C95A20EBE6B3}" type="slidenum">
              <a:rPr lang="en-US" altLang="en-US"/>
              <a:pPr>
                <a:defRPr/>
              </a:pPr>
              <a:t>‹#›</a:t>
            </a:fld>
            <a:endParaRPr lang="en-US" altLang="en-US"/>
          </a:p>
        </p:txBody>
      </p:sp>
      <p:sp>
        <p:nvSpPr>
          <p:cNvPr id="14" name="Footer Placeholder 20">
            <a:extLst>
              <a:ext uri="{FF2B5EF4-FFF2-40B4-BE49-F238E27FC236}">
                <a16:creationId xmlns:a16="http://schemas.microsoft.com/office/drawing/2014/main" id="{82A2B6EB-7714-F2B0-B5C1-6080CFBA48E4}"/>
              </a:ext>
            </a:extLst>
          </p:cNvPr>
          <p:cNvSpPr>
            <a:spLocks noGrp="1"/>
          </p:cNvSpPr>
          <p:nvPr>
            <p:ph type="ftr" sz="quarter" idx="12"/>
          </p:nvPr>
        </p:nvSpPr>
        <p:spPr/>
        <p:txBody>
          <a:bodyPr rtlCol="0"/>
          <a:lstStyle>
            <a:lvl1pPr>
              <a:defRPr/>
            </a:lvl1pPr>
          </a:lstStyle>
          <a:p>
            <a:pPr>
              <a:defRPr/>
            </a:pPr>
            <a:r>
              <a:rPr lang="en-US"/>
              <a:t>MRU 22.04.2022</a:t>
            </a:r>
          </a:p>
        </p:txBody>
      </p:sp>
    </p:spTree>
    <p:extLst>
      <p:ext uri="{BB962C8B-B14F-4D97-AF65-F5344CB8AC3E}">
        <p14:creationId xmlns:p14="http://schemas.microsoft.com/office/powerpoint/2010/main" val="3462340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Straight Connector 15">
            <a:extLst>
              <a:ext uri="{FF2B5EF4-FFF2-40B4-BE49-F238E27FC236}">
                <a16:creationId xmlns:a16="http://schemas.microsoft.com/office/drawing/2014/main" id="{9F8A8671-94C8-01C0-B71F-5CE00D3B568F}"/>
              </a:ext>
            </a:extLst>
          </p:cNvPr>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dirty="0">
              <a:latin typeface="+mn-lt"/>
              <a:cs typeface="+mn-cs"/>
            </a:endParaRPr>
          </a:p>
        </p:txBody>
      </p:sp>
      <p:sp>
        <p:nvSpPr>
          <p:cNvPr id="22" name="Title Placeholder 21">
            <a:extLst>
              <a:ext uri="{FF2B5EF4-FFF2-40B4-BE49-F238E27FC236}">
                <a16:creationId xmlns:a16="http://schemas.microsoft.com/office/drawing/2014/main" id="{5C51E880-50AA-35E9-C3E9-72695D60B3C4}"/>
              </a:ext>
            </a:extLst>
          </p:cNvPr>
          <p:cNvSpPr>
            <a:spLocks noGrp="1"/>
          </p:cNvSpPr>
          <p:nvPr>
            <p:ph type="title"/>
          </p:nvPr>
        </p:nvSpPr>
        <p:spPr>
          <a:xfrm>
            <a:off x="457200" y="274638"/>
            <a:ext cx="7467600" cy="1143000"/>
          </a:xfrm>
          <a:prstGeom prst="rect">
            <a:avLst/>
          </a:prstGeom>
        </p:spPr>
        <p:txBody>
          <a:bodyPr vert="horz" anchor="b">
            <a:normAutofit/>
          </a:bodyPr>
          <a:lstStyle/>
          <a:p>
            <a:r>
              <a:rPr lang="en-US"/>
              <a:t>Click to edit Master title style</a:t>
            </a:r>
          </a:p>
        </p:txBody>
      </p:sp>
      <p:sp>
        <p:nvSpPr>
          <p:cNvPr id="1028" name="Text Placeholder 12">
            <a:extLst>
              <a:ext uri="{FF2B5EF4-FFF2-40B4-BE49-F238E27FC236}">
                <a16:creationId xmlns:a16="http://schemas.microsoft.com/office/drawing/2014/main" id="{683D0B4D-570E-D238-82ED-B71CB1D541D6}"/>
              </a:ext>
            </a:extLst>
          </p:cNvPr>
          <p:cNvSpPr>
            <a:spLocks noGrp="1"/>
          </p:cNvSpPr>
          <p:nvPr>
            <p:ph type="body" idx="1"/>
          </p:nvPr>
        </p:nvSpPr>
        <p:spPr bwMode="auto">
          <a:xfrm>
            <a:off x="457200" y="1600200"/>
            <a:ext cx="7467600" cy="487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4" name="Date Placeholder 13">
            <a:extLst>
              <a:ext uri="{FF2B5EF4-FFF2-40B4-BE49-F238E27FC236}">
                <a16:creationId xmlns:a16="http://schemas.microsoft.com/office/drawing/2014/main" id="{3AF23687-4483-99D6-72E6-92C9E2B6CBF8}"/>
              </a:ext>
            </a:extLst>
          </p:cNvPr>
          <p:cNvSpPr>
            <a:spLocks noGrp="1"/>
          </p:cNvSpPr>
          <p:nvPr>
            <p:ph type="dt" sz="half" idx="2"/>
          </p:nvPr>
        </p:nvSpPr>
        <p:spPr>
          <a:xfrm rot="5400000">
            <a:off x="7589045" y="1081881"/>
            <a:ext cx="2011362" cy="384175"/>
          </a:xfrm>
          <a:prstGeom prst="rect">
            <a:avLst/>
          </a:prstGeom>
        </p:spPr>
        <p:txBody>
          <a:bodyPr vert="horz" anchor="ctr" anchorCtr="0"/>
          <a:lstStyle>
            <a:lvl1pPr algn="r" eaLnBrk="1" fontAlgn="auto" latinLnBrk="0" hangingPunct="1">
              <a:spcBef>
                <a:spcPts val="0"/>
              </a:spcBef>
              <a:spcAft>
                <a:spcPts val="0"/>
              </a:spcAft>
              <a:defRPr kumimoji="0" sz="1200">
                <a:solidFill>
                  <a:schemeClr val="tx2"/>
                </a:solidFill>
                <a:latin typeface="+mn-lt"/>
                <a:cs typeface="+mn-cs"/>
              </a:defRPr>
            </a:lvl1pPr>
          </a:lstStyle>
          <a:p>
            <a:pPr>
              <a:defRPr/>
            </a:pPr>
            <a:fld id="{23364AA3-5119-4537-AD9A-A0CC5DF57298}" type="datetime1">
              <a:rPr lang="en-US" smtClean="0"/>
              <a:t>9/25/2022</a:t>
            </a:fld>
            <a:endParaRPr lang="en-US"/>
          </a:p>
        </p:txBody>
      </p:sp>
      <p:sp>
        <p:nvSpPr>
          <p:cNvPr id="3" name="Footer Placeholder 2">
            <a:extLst>
              <a:ext uri="{FF2B5EF4-FFF2-40B4-BE49-F238E27FC236}">
                <a16:creationId xmlns:a16="http://schemas.microsoft.com/office/drawing/2014/main" id="{10586934-05CB-CECA-81EE-90BFE7A85B28}"/>
              </a:ext>
            </a:extLst>
          </p:cNvPr>
          <p:cNvSpPr>
            <a:spLocks noGrp="1"/>
          </p:cNvSpPr>
          <p:nvPr>
            <p:ph type="ftr" sz="quarter" idx="3"/>
          </p:nvPr>
        </p:nvSpPr>
        <p:spPr>
          <a:xfrm rot="5400000">
            <a:off x="6989763" y="3736975"/>
            <a:ext cx="3200400" cy="365125"/>
          </a:xfrm>
          <a:prstGeom prst="rect">
            <a:avLst/>
          </a:prstGeom>
        </p:spPr>
        <p:txBody>
          <a:bodyPr vert="horz" anchor="ctr" anchorCtr="0"/>
          <a:lstStyle>
            <a:lvl1pPr algn="l" eaLnBrk="1" fontAlgn="auto" latinLnBrk="0" hangingPunct="1">
              <a:spcBef>
                <a:spcPts val="0"/>
              </a:spcBef>
              <a:spcAft>
                <a:spcPts val="0"/>
              </a:spcAft>
              <a:defRPr kumimoji="0" sz="1200">
                <a:solidFill>
                  <a:schemeClr val="tx2"/>
                </a:solidFill>
                <a:latin typeface="+mn-lt"/>
                <a:cs typeface="+mn-cs"/>
              </a:defRPr>
            </a:lvl1pPr>
          </a:lstStyle>
          <a:p>
            <a:pPr>
              <a:defRPr/>
            </a:pPr>
            <a:r>
              <a:rPr lang="en-US"/>
              <a:t>MRU 22.04.2022</a:t>
            </a:r>
          </a:p>
        </p:txBody>
      </p:sp>
      <p:sp>
        <p:nvSpPr>
          <p:cNvPr id="7" name="Straight Connector 6">
            <a:extLst>
              <a:ext uri="{FF2B5EF4-FFF2-40B4-BE49-F238E27FC236}">
                <a16:creationId xmlns:a16="http://schemas.microsoft.com/office/drawing/2014/main" id="{EA1CC204-BCEF-307D-C02E-007F8E8C62A5}"/>
              </a:ext>
            </a:extLst>
          </p:cNvPr>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lang="en-US">
              <a:latin typeface="+mn-lt"/>
              <a:cs typeface="+mn-cs"/>
            </a:endParaRPr>
          </a:p>
        </p:txBody>
      </p:sp>
      <p:sp>
        <p:nvSpPr>
          <p:cNvPr id="1032" name="Straight Connector 8">
            <a:extLst>
              <a:ext uri="{FF2B5EF4-FFF2-40B4-BE49-F238E27FC236}">
                <a16:creationId xmlns:a16="http://schemas.microsoft.com/office/drawing/2014/main" id="{A49DEF10-2F71-44DD-7F7C-2CF63F789A30}"/>
              </a:ext>
            </a:extLst>
          </p:cNvPr>
          <p:cNvSpPr>
            <a:spLocks noChangeShapeType="1"/>
          </p:cNvSpPr>
          <p:nvPr/>
        </p:nvSpPr>
        <p:spPr bwMode="auto">
          <a:xfrm>
            <a:off x="8991600" y="0"/>
            <a:ext cx="0" cy="6858000"/>
          </a:xfrm>
          <a:prstGeom prst="line">
            <a:avLst/>
          </a:prstGeom>
          <a:noFill/>
          <a:ln w="19050"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0" name="Rectangle 9">
            <a:extLst>
              <a:ext uri="{FF2B5EF4-FFF2-40B4-BE49-F238E27FC236}">
                <a16:creationId xmlns:a16="http://schemas.microsoft.com/office/drawing/2014/main" id="{35D59651-D544-C5AF-0F6B-DB4B0045B765}"/>
              </a:ext>
            </a:extLst>
          </p:cNvPr>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034" name="Straight Connector 10">
            <a:extLst>
              <a:ext uri="{FF2B5EF4-FFF2-40B4-BE49-F238E27FC236}">
                <a16:creationId xmlns:a16="http://schemas.microsoft.com/office/drawing/2014/main" id="{93327B1A-994A-6603-D009-701A67E3D3F3}"/>
              </a:ext>
            </a:extLst>
          </p:cNvPr>
          <p:cNvSpPr>
            <a:spLocks noChangeShapeType="1"/>
          </p:cNvSpPr>
          <p:nvPr/>
        </p:nvSpPr>
        <p:spPr bwMode="auto">
          <a:xfrm>
            <a:off x="8915400" y="0"/>
            <a:ext cx="0" cy="6858000"/>
          </a:xfrm>
          <a:prstGeom prst="line">
            <a:avLst/>
          </a:prstGeom>
          <a:noFill/>
          <a:ln w="9525" algn="ctr">
            <a:solidFill>
              <a:schemeClr val="accent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2" name="Oval 11">
            <a:extLst>
              <a:ext uri="{FF2B5EF4-FFF2-40B4-BE49-F238E27FC236}">
                <a16:creationId xmlns:a16="http://schemas.microsoft.com/office/drawing/2014/main" id="{344D1EC1-BD85-9B2E-6A90-4E7FACBD6B25}"/>
              </a:ext>
            </a:extLst>
          </p:cNvPr>
          <p:cNvSpPr/>
          <p:nvPr/>
        </p:nvSpPr>
        <p:spPr>
          <a:xfrm>
            <a:off x="8156575" y="5715000"/>
            <a:ext cx="549275" cy="549275"/>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3" name="Slide Number Placeholder 22">
            <a:extLst>
              <a:ext uri="{FF2B5EF4-FFF2-40B4-BE49-F238E27FC236}">
                <a16:creationId xmlns:a16="http://schemas.microsoft.com/office/drawing/2014/main" id="{AC78EDF7-8CCB-C83F-083C-E707574C50F4}"/>
              </a:ext>
            </a:extLst>
          </p:cNvPr>
          <p:cNvSpPr>
            <a:spLocks noGrp="1"/>
          </p:cNvSpPr>
          <p:nvPr>
            <p:ph type="sldNum" sz="quarter" idx="4"/>
          </p:nvPr>
        </p:nvSpPr>
        <p:spPr>
          <a:xfrm>
            <a:off x="8129588" y="5734050"/>
            <a:ext cx="609600" cy="520700"/>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1400" b="1">
                <a:solidFill>
                  <a:srgbClr val="FFFFFF"/>
                </a:solidFill>
                <a:latin typeface="Century Schoolbook" panose="02040604050505020304" pitchFamily="18" charset="0"/>
              </a:defRPr>
            </a:lvl1pPr>
          </a:lstStyle>
          <a:p>
            <a:pPr>
              <a:defRPr/>
            </a:pPr>
            <a:fld id="{C7C7F67E-9462-4E49-B583-876FF7FBC3A9}"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4329" r:id="rId1"/>
    <p:sldLayoutId id="2147484330" r:id="rId2"/>
    <p:sldLayoutId id="2147484331" r:id="rId3"/>
    <p:sldLayoutId id="2147484324" r:id="rId4"/>
    <p:sldLayoutId id="2147484325" r:id="rId5"/>
    <p:sldLayoutId id="2147484332" r:id="rId6"/>
    <p:sldLayoutId id="2147484326" r:id="rId7"/>
    <p:sldLayoutId id="2147484333" r:id="rId8"/>
    <p:sldLayoutId id="2147484334" r:id="rId9"/>
    <p:sldLayoutId id="2147484327" r:id="rId10"/>
    <p:sldLayoutId id="2147484328" r:id="rId11"/>
  </p:sldLayoutIdLst>
  <p:hf sldNum="0" hdr="0" ftr="0" dt="0"/>
  <p:txStyles>
    <p:titleStyle>
      <a:lvl1pPr algn="l" rtl="0" eaLnBrk="0" fontAlgn="base" hangingPunct="0">
        <a:spcBef>
          <a:spcPct val="0"/>
        </a:spcBef>
        <a:spcAft>
          <a:spcPct val="0"/>
        </a:spcAft>
        <a:defRPr sz="3000" kern="1200" cap="small">
          <a:solidFill>
            <a:schemeClr val="tx2"/>
          </a:solidFill>
          <a:latin typeface="+mj-lt"/>
          <a:ea typeface="+mj-ea"/>
          <a:cs typeface="+mj-cs"/>
        </a:defRPr>
      </a:lvl1pPr>
      <a:lvl2pPr algn="l" rtl="0" eaLnBrk="0" fontAlgn="base" hangingPunct="0">
        <a:spcBef>
          <a:spcPct val="0"/>
        </a:spcBef>
        <a:spcAft>
          <a:spcPct val="0"/>
        </a:spcAft>
        <a:defRPr sz="3000">
          <a:solidFill>
            <a:schemeClr val="tx2"/>
          </a:solidFill>
          <a:latin typeface="Century Schoolbook" pitchFamily="18" charset="0"/>
        </a:defRPr>
      </a:lvl2pPr>
      <a:lvl3pPr algn="l" rtl="0" eaLnBrk="0" fontAlgn="base" hangingPunct="0">
        <a:spcBef>
          <a:spcPct val="0"/>
        </a:spcBef>
        <a:spcAft>
          <a:spcPct val="0"/>
        </a:spcAft>
        <a:defRPr sz="3000">
          <a:solidFill>
            <a:schemeClr val="tx2"/>
          </a:solidFill>
          <a:latin typeface="Century Schoolbook" pitchFamily="18" charset="0"/>
        </a:defRPr>
      </a:lvl3pPr>
      <a:lvl4pPr algn="l" rtl="0" eaLnBrk="0" fontAlgn="base" hangingPunct="0">
        <a:spcBef>
          <a:spcPct val="0"/>
        </a:spcBef>
        <a:spcAft>
          <a:spcPct val="0"/>
        </a:spcAft>
        <a:defRPr sz="3000">
          <a:solidFill>
            <a:schemeClr val="tx2"/>
          </a:solidFill>
          <a:latin typeface="Century Schoolbook" pitchFamily="18" charset="0"/>
        </a:defRPr>
      </a:lvl4pPr>
      <a:lvl5pPr algn="l" rtl="0" eaLnBrk="0" fontAlgn="base" hangingPunct="0">
        <a:spcBef>
          <a:spcPct val="0"/>
        </a:spcBef>
        <a:spcAft>
          <a:spcPct val="0"/>
        </a:spcAft>
        <a:defRPr sz="3000">
          <a:solidFill>
            <a:schemeClr val="tx2"/>
          </a:solidFill>
          <a:latin typeface="Century Schoolbook" pitchFamily="18" charset="0"/>
        </a:defRPr>
      </a:lvl5pPr>
      <a:lvl6pPr marL="457200" algn="l" rtl="0" fontAlgn="base">
        <a:spcBef>
          <a:spcPct val="0"/>
        </a:spcBef>
        <a:spcAft>
          <a:spcPct val="0"/>
        </a:spcAft>
        <a:defRPr sz="3000">
          <a:solidFill>
            <a:schemeClr val="tx2"/>
          </a:solidFill>
          <a:latin typeface="Century Schoolbook" pitchFamily="18" charset="0"/>
        </a:defRPr>
      </a:lvl6pPr>
      <a:lvl7pPr marL="914400" algn="l" rtl="0" fontAlgn="base">
        <a:spcBef>
          <a:spcPct val="0"/>
        </a:spcBef>
        <a:spcAft>
          <a:spcPct val="0"/>
        </a:spcAft>
        <a:defRPr sz="3000">
          <a:solidFill>
            <a:schemeClr val="tx2"/>
          </a:solidFill>
          <a:latin typeface="Century Schoolbook" pitchFamily="18" charset="0"/>
        </a:defRPr>
      </a:lvl7pPr>
      <a:lvl8pPr marL="1371600" algn="l" rtl="0" fontAlgn="base">
        <a:spcBef>
          <a:spcPct val="0"/>
        </a:spcBef>
        <a:spcAft>
          <a:spcPct val="0"/>
        </a:spcAft>
        <a:defRPr sz="3000">
          <a:solidFill>
            <a:schemeClr val="tx2"/>
          </a:solidFill>
          <a:latin typeface="Century Schoolbook" pitchFamily="18" charset="0"/>
        </a:defRPr>
      </a:lvl8pPr>
      <a:lvl9pPr marL="1828800" algn="l" rtl="0" fontAlgn="base">
        <a:spcBef>
          <a:spcPct val="0"/>
        </a:spcBef>
        <a:spcAft>
          <a:spcPct val="0"/>
        </a:spcAft>
        <a:defRPr sz="3000">
          <a:solidFill>
            <a:schemeClr val="tx2"/>
          </a:solidFill>
          <a:latin typeface="Century Schoolbook" pitchFamily="18" charset="0"/>
        </a:defRPr>
      </a:lvl9pPr>
    </p:titleStyle>
    <p:bodyStyle>
      <a:lvl1pPr marL="273050" indent="-273050" algn="l" rtl="0" eaLnBrk="0" fontAlgn="base" hangingPunct="0">
        <a:spcBef>
          <a:spcPts val="600"/>
        </a:spcBef>
        <a:spcAft>
          <a:spcPct val="0"/>
        </a:spcAft>
        <a:buClr>
          <a:schemeClr val="accent1"/>
        </a:buClr>
        <a:buSzPct val="70000"/>
        <a:buFont typeface="Wingdings" panose="05000000000000000000" pitchFamily="2" charset="2"/>
        <a:buChar char=""/>
        <a:defRPr sz="2400" kern="1200">
          <a:solidFill>
            <a:schemeClr val="tx1"/>
          </a:solidFill>
          <a:latin typeface="+mn-lt"/>
          <a:ea typeface="+mn-ea"/>
          <a:cs typeface="+mn-cs"/>
        </a:defRPr>
      </a:lvl1pPr>
      <a:lvl2pPr marL="639763" indent="-273050" algn="l" rtl="0" eaLnBrk="0" fontAlgn="base" hangingPunct="0">
        <a:spcBef>
          <a:spcPct val="20000"/>
        </a:spcBef>
        <a:spcAft>
          <a:spcPct val="0"/>
        </a:spcAft>
        <a:buClr>
          <a:schemeClr val="accent1"/>
        </a:buClr>
        <a:buSzPct val="80000"/>
        <a:buFont typeface="Wingdings 2" panose="05020102010507070707" pitchFamily="18" charset="2"/>
        <a:buChar char=""/>
        <a:defRPr sz="2100" kern="1200">
          <a:solidFill>
            <a:schemeClr val="tx1"/>
          </a:solidFill>
          <a:latin typeface="+mn-lt"/>
          <a:ea typeface="+mn-ea"/>
          <a:cs typeface="+mn-cs"/>
        </a:defRPr>
      </a:lvl2pPr>
      <a:lvl3pPr marL="914400" indent="-182563" algn="l" rtl="0" eaLnBrk="0" fontAlgn="base" hangingPunct="0">
        <a:spcBef>
          <a:spcPct val="20000"/>
        </a:spcBef>
        <a:spcAft>
          <a:spcPct val="0"/>
        </a:spcAft>
        <a:buClr>
          <a:srgbClr val="E0752F"/>
        </a:buClr>
        <a:buSzPct val="60000"/>
        <a:buFont typeface="Wingdings" panose="05000000000000000000" pitchFamily="2" charset="2"/>
        <a:buChar char=""/>
        <a:defRPr sz="2400" kern="1200">
          <a:solidFill>
            <a:schemeClr val="tx1"/>
          </a:solidFill>
          <a:latin typeface="+mn-lt"/>
          <a:ea typeface="+mn-ea"/>
          <a:cs typeface="+mn-cs"/>
        </a:defRPr>
      </a:lvl3pPr>
      <a:lvl4pPr marL="1187450" indent="-182563" algn="l" rtl="0" eaLnBrk="0" fontAlgn="base" hangingPunct="0">
        <a:spcBef>
          <a:spcPct val="20000"/>
        </a:spcBef>
        <a:spcAft>
          <a:spcPct val="0"/>
        </a:spcAft>
        <a:buClr>
          <a:srgbClr val="FEC3AE"/>
        </a:buClr>
        <a:buSzPct val="60000"/>
        <a:buFont typeface="Wingdings" panose="05000000000000000000" pitchFamily="2" charset="2"/>
        <a:buChar char=""/>
        <a:defRPr sz="2000" kern="1200">
          <a:solidFill>
            <a:schemeClr val="tx1"/>
          </a:solidFill>
          <a:latin typeface="+mn-lt"/>
          <a:ea typeface="+mn-ea"/>
          <a:cs typeface="+mn-cs"/>
        </a:defRPr>
      </a:lvl4pPr>
      <a:lvl5pPr marL="1462088" indent="-182563" algn="l" rtl="0" eaLnBrk="0" fontAlgn="base" hangingPunct="0">
        <a:spcBef>
          <a:spcPct val="20000"/>
        </a:spcBef>
        <a:spcAft>
          <a:spcPct val="0"/>
        </a:spcAft>
        <a:buClr>
          <a:srgbClr val="BDCAE9"/>
        </a:buClr>
        <a:buSzPct val="68000"/>
        <a:buFont typeface="Wingdings 2" panose="05020102010507070707" pitchFamily="18" charset="2"/>
        <a:buChar char=""/>
        <a:defRPr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26.png"/><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270FA-9B20-4587-5F6A-2B4D339D6B0B}"/>
              </a:ext>
            </a:extLst>
          </p:cNvPr>
          <p:cNvSpPr>
            <a:spLocks noGrp="1"/>
          </p:cNvSpPr>
          <p:nvPr>
            <p:ph type="ctrTitle"/>
          </p:nvPr>
        </p:nvSpPr>
        <p:spPr>
          <a:xfrm>
            <a:off x="1752600" y="1995488"/>
            <a:ext cx="6524625" cy="1028700"/>
          </a:xfrm>
        </p:spPr>
        <p:txBody>
          <a:bodyPr>
            <a:noAutofit/>
          </a:bodyPr>
          <a:lstStyle/>
          <a:p>
            <a:pPr algn="ctr" eaLnBrk="1" fontAlgn="auto" hangingPunct="1">
              <a:spcAft>
                <a:spcPts val="0"/>
              </a:spcAft>
              <a:defRPr/>
            </a:pPr>
            <a:r>
              <a:rPr lang="en-US" sz="3600" dirty="0">
                <a:solidFill>
                  <a:srgbClr val="FF0000"/>
                </a:solidFill>
              </a:rPr>
              <a:t>UNIT-I: LASER &amp; FIBER OPTICS</a:t>
            </a:r>
            <a:endParaRPr lang="en-US" sz="3200" dirty="0">
              <a:solidFill>
                <a:srgbClr val="FF0000"/>
              </a:solidFill>
            </a:endParaRPr>
          </a:p>
        </p:txBody>
      </p:sp>
      <p:sp>
        <p:nvSpPr>
          <p:cNvPr id="10243" name="Subtitle 2">
            <a:extLst>
              <a:ext uri="{FF2B5EF4-FFF2-40B4-BE49-F238E27FC236}">
                <a16:creationId xmlns:a16="http://schemas.microsoft.com/office/drawing/2014/main" id="{BA49A8CC-703C-55A4-B134-C4EF89C3529B}"/>
              </a:ext>
            </a:extLst>
          </p:cNvPr>
          <p:cNvSpPr>
            <a:spLocks noGrp="1"/>
          </p:cNvSpPr>
          <p:nvPr>
            <p:ph type="subTitle" idx="1"/>
          </p:nvPr>
        </p:nvSpPr>
        <p:spPr>
          <a:xfrm>
            <a:off x="2286000" y="4495800"/>
            <a:ext cx="6172200" cy="1879600"/>
          </a:xfrm>
        </p:spPr>
        <p:txBody>
          <a:bodyPr/>
          <a:lstStyle/>
          <a:p>
            <a:pPr eaLnBrk="1" hangingPunct="1"/>
            <a:r>
              <a:rPr lang="en-US" altLang="en-US" sz="2400">
                <a:solidFill>
                  <a:srgbClr val="0000CC"/>
                </a:solidFill>
              </a:rPr>
              <a:t>Dr.A.Sivakami, </a:t>
            </a:r>
          </a:p>
          <a:p>
            <a:pPr eaLnBrk="1" hangingPunct="1"/>
            <a:r>
              <a:rPr lang="en-US" altLang="en-US" sz="2400">
                <a:solidFill>
                  <a:srgbClr val="0000CC"/>
                </a:solidFill>
              </a:rPr>
              <a:t>Associate Professor, </a:t>
            </a:r>
          </a:p>
          <a:p>
            <a:pPr eaLnBrk="1" hangingPunct="1"/>
            <a:r>
              <a:rPr lang="en-US" altLang="en-US" sz="2400">
                <a:solidFill>
                  <a:srgbClr val="0000CC"/>
                </a:solidFill>
              </a:rPr>
              <a:t>Department of Physics,</a:t>
            </a:r>
          </a:p>
          <a:p>
            <a:pPr eaLnBrk="1" hangingPunct="1"/>
            <a:r>
              <a:rPr lang="en-US" altLang="en-US" sz="2400">
                <a:solidFill>
                  <a:srgbClr val="0000CC"/>
                </a:solidFill>
              </a:rPr>
              <a:t>Malla Reddy University, Hyderabad.</a:t>
            </a:r>
          </a:p>
        </p:txBody>
      </p:sp>
      <p:pic>
        <p:nvPicPr>
          <p:cNvPr id="10244" name="Picture 3" descr="MRU-Logo-1.png">
            <a:extLst>
              <a:ext uri="{FF2B5EF4-FFF2-40B4-BE49-F238E27FC236}">
                <a16:creationId xmlns:a16="http://schemas.microsoft.com/office/drawing/2014/main" id="{7F1F738D-80CC-D349-B121-0C669BC4C29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5113" y="125413"/>
            <a:ext cx="8505825" cy="142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1" name="Picture 2" descr="Principles of Laser | SpringerLink">
            <a:extLst>
              <a:ext uri="{FF2B5EF4-FFF2-40B4-BE49-F238E27FC236}">
                <a16:creationId xmlns:a16="http://schemas.microsoft.com/office/drawing/2014/main" id="{933525B4-B8CC-47AD-DC58-6808FCC59FF7}"/>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762000" y="431800"/>
            <a:ext cx="7275513" cy="6045200"/>
          </a:xfr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5" name="Picture 2">
            <a:extLst>
              <a:ext uri="{FF2B5EF4-FFF2-40B4-BE49-F238E27FC236}">
                <a16:creationId xmlns:a16="http://schemas.microsoft.com/office/drawing/2014/main" id="{FD852F9A-153D-57E6-6C22-E5307D417A49}"/>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571500" y="685800"/>
            <a:ext cx="7504113" cy="5562600"/>
          </a:xfr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41D236-FA6C-0E32-F971-6CED49370A46}"/>
              </a:ext>
            </a:extLst>
          </p:cNvPr>
          <p:cNvSpPr>
            <a:spLocks noGrp="1"/>
          </p:cNvSpPr>
          <p:nvPr>
            <p:ph type="title"/>
          </p:nvPr>
        </p:nvSpPr>
        <p:spPr>
          <a:xfrm>
            <a:off x="457200" y="274638"/>
            <a:ext cx="7467600" cy="487362"/>
          </a:xfrm>
        </p:spPr>
        <p:txBody>
          <a:bodyPr>
            <a:normAutofit fontScale="90000"/>
          </a:bodyPr>
          <a:lstStyle/>
          <a:p>
            <a:pPr algn="ctr">
              <a:defRPr/>
            </a:pPr>
            <a:r>
              <a:rPr lang="en-US" b="1" dirty="0">
                <a:solidFill>
                  <a:schemeClr val="tx1"/>
                </a:solidFill>
              </a:rPr>
              <a:t>Interaction of </a:t>
            </a:r>
            <a:r>
              <a:rPr lang="en-US" b="1" dirty="0">
                <a:solidFill>
                  <a:srgbClr val="FF0000"/>
                </a:solidFill>
              </a:rPr>
              <a:t>light</a:t>
            </a:r>
            <a:r>
              <a:rPr lang="en-US" b="1" dirty="0">
                <a:solidFill>
                  <a:schemeClr val="tx1"/>
                </a:solidFill>
              </a:rPr>
              <a:t> with </a:t>
            </a:r>
            <a:r>
              <a:rPr lang="en-US" b="1" dirty="0">
                <a:solidFill>
                  <a:srgbClr val="FF0000"/>
                </a:solidFill>
              </a:rPr>
              <a:t>matter</a:t>
            </a:r>
            <a:endParaRPr lang="en-IN" b="1" dirty="0">
              <a:solidFill>
                <a:srgbClr val="FF0000"/>
              </a:solidFill>
            </a:endParaRPr>
          </a:p>
        </p:txBody>
      </p:sp>
      <p:sp>
        <p:nvSpPr>
          <p:cNvPr id="6" name="Content Placeholder 5">
            <a:extLst>
              <a:ext uri="{FF2B5EF4-FFF2-40B4-BE49-F238E27FC236}">
                <a16:creationId xmlns:a16="http://schemas.microsoft.com/office/drawing/2014/main" id="{71D156C8-09EE-17CE-AC22-4AF71506B89B}"/>
              </a:ext>
            </a:extLst>
          </p:cNvPr>
          <p:cNvSpPr>
            <a:spLocks noGrp="1"/>
          </p:cNvSpPr>
          <p:nvPr>
            <p:ph sz="quarter" idx="1"/>
          </p:nvPr>
        </p:nvSpPr>
        <p:spPr>
          <a:xfrm>
            <a:off x="457200" y="838200"/>
            <a:ext cx="7848600" cy="5635625"/>
          </a:xfrm>
        </p:spPr>
        <p:txBody>
          <a:bodyPr/>
          <a:lstStyle/>
          <a:p>
            <a:pPr algn="just">
              <a:defRPr/>
            </a:pPr>
            <a:r>
              <a:rPr lang="en-US" sz="2800" b="1" dirty="0">
                <a:solidFill>
                  <a:srgbClr val="0000CC"/>
                </a:solidFill>
                <a:latin typeface="Oxford Sans"/>
              </a:rPr>
              <a:t>Matter is composed of atoms, ions or molecules and it is through their interactions with light which gives rise to the various phenomena which can help us understand the nature of matter</a:t>
            </a:r>
          </a:p>
          <a:p>
            <a:pPr marL="0" indent="0" algn="just">
              <a:buFont typeface="Wingdings" panose="05000000000000000000" pitchFamily="2" charset="2"/>
              <a:buNone/>
              <a:defRPr/>
            </a:pPr>
            <a:endParaRPr lang="en-US" sz="2800" b="1" dirty="0">
              <a:solidFill>
                <a:srgbClr val="0000CC"/>
              </a:solidFill>
              <a:latin typeface="Oxford Sans"/>
            </a:endParaRPr>
          </a:p>
          <a:p>
            <a:pPr algn="just">
              <a:defRPr/>
            </a:pPr>
            <a:r>
              <a:rPr lang="en-US" sz="2800" b="1" dirty="0">
                <a:solidFill>
                  <a:srgbClr val="0000CC"/>
                </a:solidFill>
                <a:latin typeface="Oxford Sans"/>
              </a:rPr>
              <a:t>Transfer of energy from atom to light cannot be explained in the classical point of view. Possible explanation from quantum theory of radiation</a:t>
            </a:r>
          </a:p>
          <a:p>
            <a:pPr marL="0" indent="0" algn="just">
              <a:buFont typeface="Wingdings" panose="05000000000000000000" pitchFamily="2" charset="2"/>
              <a:buNone/>
              <a:defRPr/>
            </a:pPr>
            <a:endParaRPr lang="en-US" sz="2800" b="1" dirty="0">
              <a:solidFill>
                <a:srgbClr val="0000CC"/>
              </a:solidFill>
              <a:latin typeface="Oxford Sans"/>
            </a:endParaRPr>
          </a:p>
          <a:p>
            <a:pPr algn="just">
              <a:defRPr/>
            </a:pPr>
            <a:r>
              <a:rPr lang="en-US" sz="2800" b="1" dirty="0">
                <a:solidFill>
                  <a:srgbClr val="0000CC"/>
                </a:solidFill>
                <a:latin typeface="Oxford Sans"/>
              </a:rPr>
              <a:t>The transfer of energy from atom to light results in light amplification.</a:t>
            </a:r>
          </a:p>
          <a:p>
            <a:pPr>
              <a:defRPr/>
            </a:pP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Content Placeholder 6">
            <a:extLst>
              <a:ext uri="{FF2B5EF4-FFF2-40B4-BE49-F238E27FC236}">
                <a16:creationId xmlns:a16="http://schemas.microsoft.com/office/drawing/2014/main" id="{CF0FB032-F4F7-A3BB-A739-8ABA88B5524E}"/>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336550" y="581025"/>
            <a:ext cx="8226425" cy="5695950"/>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Content Placeholder 5">
            <a:extLst>
              <a:ext uri="{FF2B5EF4-FFF2-40B4-BE49-F238E27FC236}">
                <a16:creationId xmlns:a16="http://schemas.microsoft.com/office/drawing/2014/main" id="{7C511E55-6215-654B-D27B-3C0C39271E96}"/>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398463" y="457200"/>
            <a:ext cx="8347075" cy="5529263"/>
          </a:xfr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Content Placeholder 4">
            <a:extLst>
              <a:ext uri="{FF2B5EF4-FFF2-40B4-BE49-F238E27FC236}">
                <a16:creationId xmlns:a16="http://schemas.microsoft.com/office/drawing/2014/main" id="{26BDBBA3-74A0-A20D-A182-9A3B28CF34A9}"/>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93663" y="152400"/>
            <a:ext cx="8780463" cy="6553200"/>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67C6A-F1B6-EA2F-2153-8ED765C3D1A8}"/>
              </a:ext>
            </a:extLst>
          </p:cNvPr>
          <p:cNvSpPr>
            <a:spLocks noGrp="1"/>
          </p:cNvSpPr>
          <p:nvPr>
            <p:ph type="title"/>
          </p:nvPr>
        </p:nvSpPr>
        <p:spPr>
          <a:xfrm>
            <a:off x="457200" y="76200"/>
            <a:ext cx="8153400" cy="1524000"/>
          </a:xfrm>
        </p:spPr>
        <p:txBody>
          <a:bodyPr>
            <a:noAutofit/>
          </a:bodyPr>
          <a:lstStyle/>
          <a:p>
            <a:pPr>
              <a:defRPr/>
            </a:pPr>
            <a:r>
              <a:rPr lang="en-US" sz="2000" b="1" dirty="0">
                <a:solidFill>
                  <a:schemeClr val="tx1"/>
                </a:solidFill>
              </a:rPr>
              <a:t>Absorption process of light: </a:t>
            </a:r>
            <a:r>
              <a:rPr lang="en-US" sz="2000" b="1" dirty="0">
                <a:solidFill>
                  <a:srgbClr val="FF0000"/>
                </a:solidFill>
              </a:rPr>
              <a:t>process in which transition takes from ground state (low energy state) to excited state (high energy state) by absorbing the external energy in the form of light or temperature  </a:t>
            </a:r>
            <a:br>
              <a:rPr lang="en-US" sz="2000" b="1" dirty="0">
                <a:solidFill>
                  <a:srgbClr val="FF0000"/>
                </a:solidFill>
              </a:rPr>
            </a:br>
            <a:endParaRPr lang="en-IN" sz="2000" b="1" dirty="0">
              <a:solidFill>
                <a:srgbClr val="FF0000"/>
              </a:solidFill>
            </a:endParaRPr>
          </a:p>
        </p:txBody>
      </p:sp>
      <p:pic>
        <p:nvPicPr>
          <p:cNvPr id="33795" name="Content Placeholder 6">
            <a:extLst>
              <a:ext uri="{FF2B5EF4-FFF2-40B4-BE49-F238E27FC236}">
                <a16:creationId xmlns:a16="http://schemas.microsoft.com/office/drawing/2014/main" id="{F9A2A9D8-6A56-1F6B-4CF5-DC60AA740248}"/>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855663" y="1752600"/>
            <a:ext cx="7069137" cy="4071938"/>
          </a:xfr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Content Placeholder 8">
            <a:extLst>
              <a:ext uri="{FF2B5EF4-FFF2-40B4-BE49-F238E27FC236}">
                <a16:creationId xmlns:a16="http://schemas.microsoft.com/office/drawing/2014/main" id="{819C2CD0-E5FF-5409-EDE2-9EA4785DED1D}"/>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357188" y="685800"/>
            <a:ext cx="8008937" cy="5638800"/>
          </a:xfr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Content Placeholder 5">
            <a:extLst>
              <a:ext uri="{FF2B5EF4-FFF2-40B4-BE49-F238E27FC236}">
                <a16:creationId xmlns:a16="http://schemas.microsoft.com/office/drawing/2014/main" id="{6267A054-3A97-CF90-5F42-B771CB683750}"/>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228600" y="268288"/>
            <a:ext cx="8259763" cy="6132512"/>
          </a:xfr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Content Placeholder 4">
            <a:extLst>
              <a:ext uri="{FF2B5EF4-FFF2-40B4-BE49-F238E27FC236}">
                <a16:creationId xmlns:a16="http://schemas.microsoft.com/office/drawing/2014/main" id="{E70B9220-84BF-CA63-C46C-9756B37CCC9D}"/>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685800" y="609600"/>
            <a:ext cx="7716838" cy="5708650"/>
          </a:xfr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F8ACE-AB36-336D-64AD-84A96C5B67DA}"/>
              </a:ext>
            </a:extLst>
          </p:cNvPr>
          <p:cNvSpPr>
            <a:spLocks noGrp="1"/>
          </p:cNvSpPr>
          <p:nvPr>
            <p:ph type="title"/>
          </p:nvPr>
        </p:nvSpPr>
        <p:spPr/>
        <p:txBody>
          <a:bodyPr/>
          <a:lstStyle/>
          <a:p>
            <a:pPr>
              <a:defRPr/>
            </a:pPr>
            <a:r>
              <a:rPr lang="en-US" b="1" dirty="0">
                <a:solidFill>
                  <a:srgbClr val="0000CC"/>
                </a:solidFill>
              </a:rPr>
              <a:t>COURSE NAME &amp; COURSE CODE</a:t>
            </a:r>
            <a:endParaRPr lang="en-IN" b="1" dirty="0">
              <a:solidFill>
                <a:srgbClr val="0000CC"/>
              </a:solidFill>
            </a:endParaRPr>
          </a:p>
        </p:txBody>
      </p:sp>
      <p:sp>
        <p:nvSpPr>
          <p:cNvPr id="9219" name="Content Placeholder 2">
            <a:extLst>
              <a:ext uri="{FF2B5EF4-FFF2-40B4-BE49-F238E27FC236}">
                <a16:creationId xmlns:a16="http://schemas.microsoft.com/office/drawing/2014/main" id="{B8A1C110-8342-01C0-DAB1-BE64AF5EC390}"/>
              </a:ext>
            </a:extLst>
          </p:cNvPr>
          <p:cNvSpPr>
            <a:spLocks noGrp="1"/>
          </p:cNvSpPr>
          <p:nvPr>
            <p:ph sz="quarter" idx="1"/>
          </p:nvPr>
        </p:nvSpPr>
        <p:spPr>
          <a:xfrm>
            <a:off x="457200" y="1600200"/>
            <a:ext cx="8229600" cy="4873625"/>
          </a:xfrm>
        </p:spPr>
        <p:txBody>
          <a:bodyPr/>
          <a:lstStyle/>
          <a:p>
            <a:pPr>
              <a:defRPr/>
            </a:pPr>
            <a:r>
              <a:rPr lang="en-US" altLang="en-US" sz="3200" b="1" dirty="0">
                <a:solidFill>
                  <a:srgbClr val="00B050"/>
                </a:solidFill>
                <a:latin typeface="Calibri" panose="020F0502020204030204" pitchFamily="34" charset="0"/>
                <a:cs typeface="Calibri" panose="020F0502020204030204" pitchFamily="34" charset="0"/>
              </a:rPr>
              <a:t>SUBJECT: APPLIED PHYSICS [AP] </a:t>
            </a:r>
          </a:p>
          <a:p>
            <a:pPr>
              <a:defRPr/>
            </a:pPr>
            <a:r>
              <a:rPr lang="en-US" altLang="en-US" sz="3200" b="1" dirty="0">
                <a:solidFill>
                  <a:srgbClr val="00B050"/>
                </a:solidFill>
                <a:latin typeface="Calibri" panose="020F0502020204030204" pitchFamily="34" charset="0"/>
                <a:ea typeface="Times New Roman" panose="02020603050405020304" pitchFamily="18" charset="0"/>
                <a:cs typeface="Calibri" panose="020F0502020204030204" pitchFamily="34" charset="0"/>
              </a:rPr>
              <a:t>SUBJECT CODE: MR22-1BS0121</a:t>
            </a:r>
          </a:p>
          <a:p>
            <a:pPr>
              <a:defRPr/>
            </a:pPr>
            <a:r>
              <a:rPr lang="en-US" altLang="en-US" sz="3200" b="1" dirty="0">
                <a:solidFill>
                  <a:srgbClr val="00B050"/>
                </a:solidFill>
                <a:latin typeface="Calibri" panose="020F0502020204030204" pitchFamily="34" charset="0"/>
                <a:ea typeface="Times New Roman" panose="02020603050405020304" pitchFamily="18" charset="0"/>
                <a:cs typeface="Calibri" panose="020F0502020204030204" pitchFamily="34" charset="0"/>
              </a:rPr>
              <a:t>CREDITS-3</a:t>
            </a:r>
          </a:p>
          <a:p>
            <a:pPr>
              <a:defRPr/>
            </a:pPr>
            <a:endParaRPr lang="en-IN" altLang="en-US" sz="3200" b="1" dirty="0">
              <a:solidFill>
                <a:srgbClr val="00B050"/>
              </a:solidFill>
              <a:latin typeface="Calibri" panose="020F0502020204030204" pitchFamily="34" charset="0"/>
              <a:cs typeface="Calibri" panose="020F050202020403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B4640-8354-0ED1-618F-8F78234C04D1}"/>
              </a:ext>
            </a:extLst>
          </p:cNvPr>
          <p:cNvSpPr>
            <a:spLocks noGrp="1"/>
          </p:cNvSpPr>
          <p:nvPr>
            <p:ph type="title"/>
          </p:nvPr>
        </p:nvSpPr>
        <p:spPr/>
        <p:txBody>
          <a:bodyPr/>
          <a:lstStyle/>
          <a:p>
            <a:pPr>
              <a:defRPr/>
            </a:pPr>
            <a:r>
              <a:rPr lang="en-US" b="1" dirty="0">
                <a:solidFill>
                  <a:schemeClr val="tx1"/>
                </a:solidFill>
              </a:rPr>
              <a:t>All Processes</a:t>
            </a:r>
            <a:endParaRPr lang="en-IN" b="1" dirty="0">
              <a:solidFill>
                <a:schemeClr val="tx1"/>
              </a:solidFill>
            </a:endParaRPr>
          </a:p>
        </p:txBody>
      </p:sp>
      <p:pic>
        <p:nvPicPr>
          <p:cNvPr id="37891" name="Content Placeholder 4">
            <a:extLst>
              <a:ext uri="{FF2B5EF4-FFF2-40B4-BE49-F238E27FC236}">
                <a16:creationId xmlns:a16="http://schemas.microsoft.com/office/drawing/2014/main" id="{66D2E2EF-44E0-8F87-41F7-3B67F5759DDA}"/>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561975" y="1947863"/>
            <a:ext cx="7667625" cy="3733800"/>
          </a:xfr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CF255-2850-0627-F621-C4F3B0C57B67}"/>
              </a:ext>
            </a:extLst>
          </p:cNvPr>
          <p:cNvSpPr>
            <a:spLocks noGrp="1"/>
          </p:cNvSpPr>
          <p:nvPr>
            <p:ph type="title"/>
          </p:nvPr>
        </p:nvSpPr>
        <p:spPr>
          <a:xfrm>
            <a:off x="431800" y="661988"/>
            <a:ext cx="7467600" cy="557212"/>
          </a:xfrm>
        </p:spPr>
        <p:txBody>
          <a:bodyPr>
            <a:normAutofit fontScale="90000"/>
          </a:bodyPr>
          <a:lstStyle/>
          <a:p>
            <a:pPr algn="ctr">
              <a:defRPr/>
            </a:pPr>
            <a:r>
              <a:rPr lang="en-US" sz="2400" b="1" dirty="0">
                <a:solidFill>
                  <a:srgbClr val="FF0000"/>
                </a:solidFill>
              </a:rPr>
              <a:t>Einstein Coefficients derivation (a &amp; b) (Upward Transition)</a:t>
            </a:r>
            <a:br>
              <a:rPr lang="en-US" sz="2400" dirty="0">
                <a:solidFill>
                  <a:srgbClr val="FF0000"/>
                </a:solidFill>
              </a:rPr>
            </a:br>
            <a:endParaRPr lang="en-IN" sz="2400" dirty="0">
              <a:solidFill>
                <a:srgbClr val="FF0000"/>
              </a:solidFill>
            </a:endParaRPr>
          </a:p>
        </p:txBody>
      </p:sp>
      <p:sp>
        <p:nvSpPr>
          <p:cNvPr id="3" name="Content Placeholder 2">
            <a:extLst>
              <a:ext uri="{FF2B5EF4-FFF2-40B4-BE49-F238E27FC236}">
                <a16:creationId xmlns:a16="http://schemas.microsoft.com/office/drawing/2014/main" id="{55E537FD-8946-8BD6-6383-A599FD50280C}"/>
              </a:ext>
            </a:extLst>
          </p:cNvPr>
          <p:cNvSpPr>
            <a:spLocks noGrp="1" noRot="1" noChangeAspect="1" noMove="1" noResize="1" noEditPoints="1" noAdjustHandles="1" noChangeArrowheads="1" noChangeShapeType="1" noTextEdit="1"/>
          </p:cNvSpPr>
          <p:nvPr>
            <p:ph sz="quarter" idx="1"/>
          </p:nvPr>
        </p:nvSpPr>
        <p:spPr>
          <a:xfrm>
            <a:off x="457200" y="685800"/>
            <a:ext cx="7945438" cy="5788152"/>
          </a:xfrm>
          <a:blipFill>
            <a:blip r:embed="rId2"/>
            <a:stretch>
              <a:fillRect l="-767" r="-767"/>
            </a:stretch>
          </a:blipFill>
        </p:spPr>
        <p:txBody>
          <a:bodyPr/>
          <a:lstStyle/>
          <a:p>
            <a:pPr marL="0" indent="0">
              <a:buFont typeface="Wingdings" panose="05000000000000000000" pitchFamily="2" charset="2"/>
              <a:buNone/>
              <a:defRPr/>
            </a:pPr>
            <a:endParaRPr lang="en-IN" dirty="0">
              <a:no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Content Placeholder 2">
            <a:extLst>
              <a:ext uri="{FF2B5EF4-FFF2-40B4-BE49-F238E27FC236}">
                <a16:creationId xmlns:a16="http://schemas.microsoft.com/office/drawing/2014/main" id="{8A44E6D4-B081-7ABD-9293-BAD5E09F540B}"/>
              </a:ext>
            </a:extLst>
          </p:cNvPr>
          <p:cNvSpPr>
            <a:spLocks noGrp="1" noRot="1" noChangeAspect="1" noMove="1" noResize="1" noEditPoints="1" noAdjustHandles="1" noChangeArrowheads="1" noChangeShapeType="1" noTextEdit="1"/>
          </p:cNvSpPr>
          <p:nvPr>
            <p:ph sz="quarter" idx="1"/>
          </p:nvPr>
        </p:nvSpPr>
        <p:spPr>
          <a:xfrm>
            <a:off x="457200" y="381000"/>
            <a:ext cx="7950200" cy="6092825"/>
          </a:xfrm>
          <a:blipFill>
            <a:blip r:embed="rId2"/>
            <a:stretch>
              <a:fillRect l="-767" t="-601" r="-1074"/>
            </a:stretch>
          </a:blipFill>
        </p:spPr>
        <p:txBody>
          <a:bodyPr/>
          <a:lstStyle/>
          <a:p>
            <a:pPr>
              <a:defRPr/>
            </a:pPr>
            <a:r>
              <a:rPr lang="en-IN">
                <a:noFill/>
              </a:rPr>
              <a:t>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91247-EB9E-0CC5-D0D5-26C021B31AFA}"/>
              </a:ext>
            </a:extLst>
          </p:cNvPr>
          <p:cNvSpPr>
            <a:spLocks noGrp="1"/>
          </p:cNvSpPr>
          <p:nvPr>
            <p:ph type="title"/>
          </p:nvPr>
        </p:nvSpPr>
        <p:spPr>
          <a:xfrm>
            <a:off x="457200" y="152400"/>
            <a:ext cx="8077200" cy="838200"/>
          </a:xfrm>
        </p:spPr>
        <p:txBody>
          <a:bodyPr/>
          <a:lstStyle/>
          <a:p>
            <a:pPr>
              <a:defRPr/>
            </a:pPr>
            <a:r>
              <a:rPr lang="en-US" sz="2400" b="1" dirty="0">
                <a:solidFill>
                  <a:srgbClr val="0000CC"/>
                </a:solidFill>
              </a:rPr>
              <a:t>Stimulated emission (Downward Transition) &amp; Einstein theory</a:t>
            </a:r>
            <a:endParaRPr lang="en-IN" sz="2400" b="1" dirty="0">
              <a:solidFill>
                <a:srgbClr val="0000CC"/>
              </a:solidFill>
            </a:endParaRPr>
          </a:p>
        </p:txBody>
      </p:sp>
      <p:sp>
        <p:nvSpPr>
          <p:cNvPr id="3" name="Content Placeholder 2">
            <a:extLst>
              <a:ext uri="{FF2B5EF4-FFF2-40B4-BE49-F238E27FC236}">
                <a16:creationId xmlns:a16="http://schemas.microsoft.com/office/drawing/2014/main" id="{AB554E69-DBDC-51CD-8EF5-27ED90110E8A}"/>
              </a:ext>
            </a:extLst>
          </p:cNvPr>
          <p:cNvSpPr>
            <a:spLocks noGrp="1" noRot="1" noChangeAspect="1" noMove="1" noResize="1" noEditPoints="1" noAdjustHandles="1" noChangeArrowheads="1" noChangeShapeType="1" noTextEdit="1"/>
          </p:cNvSpPr>
          <p:nvPr>
            <p:ph sz="quarter" idx="1"/>
          </p:nvPr>
        </p:nvSpPr>
        <p:spPr>
          <a:xfrm>
            <a:off x="457200" y="990600"/>
            <a:ext cx="8077200" cy="5483352"/>
          </a:xfrm>
          <a:blipFill>
            <a:blip r:embed="rId2"/>
            <a:stretch>
              <a:fillRect l="-604" t="-667" r="-604"/>
            </a:stretch>
          </a:blipFill>
        </p:spPr>
        <p:txBody>
          <a:bodyPr/>
          <a:lstStyle/>
          <a:p>
            <a:pPr>
              <a:defRPr/>
            </a:pPr>
            <a:r>
              <a:rPr lang="en-IN">
                <a:noFill/>
              </a:rPr>
              <a:t>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id="{1869F5A6-104A-4EB9-97AB-1B8537493BED}"/>
              </a:ext>
            </a:extLst>
          </p:cNvPr>
          <p:cNvSpPr>
            <a:spLocks noGrp="1"/>
          </p:cNvSpPr>
          <p:nvPr>
            <p:ph sz="quarter" idx="1"/>
          </p:nvPr>
        </p:nvSpPr>
        <p:spPr>
          <a:xfrm>
            <a:off x="457200" y="457200"/>
            <a:ext cx="7950200" cy="6016625"/>
          </a:xfrm>
        </p:spPr>
        <p:txBody>
          <a:bodyPr/>
          <a:lstStyle/>
          <a:p>
            <a:pPr marL="0" indent="0" algn="ctr">
              <a:buFont typeface="Wingdings" panose="05000000000000000000" pitchFamily="2" charset="2"/>
              <a:buNone/>
            </a:pPr>
            <a:r>
              <a:rPr lang="en-US" altLang="en-US" sz="2000" b="1" i="1">
                <a:solidFill>
                  <a:srgbClr val="333333"/>
                </a:solidFill>
                <a:latin typeface="Times New Roman" panose="02020603050405020304" pitchFamily="18" charset="0"/>
                <a:cs typeface="Calibri" panose="020F0502020204030204" pitchFamily="34" charset="0"/>
              </a:rPr>
              <a:t>B</a:t>
            </a:r>
            <a:r>
              <a:rPr lang="en-US" altLang="en-US" sz="2000" b="1" i="1" baseline="-25000">
                <a:solidFill>
                  <a:srgbClr val="333333"/>
                </a:solidFill>
                <a:latin typeface="Times New Roman" panose="02020603050405020304" pitchFamily="18" charset="0"/>
                <a:cs typeface="Calibri" panose="020F0502020204030204" pitchFamily="34" charset="0"/>
              </a:rPr>
              <a:t>12</a:t>
            </a:r>
            <a:r>
              <a:rPr lang="en-US" altLang="en-US" sz="2000" b="1" i="1">
                <a:solidFill>
                  <a:srgbClr val="333333"/>
                </a:solidFill>
                <a:latin typeface="Times New Roman" panose="02020603050405020304" pitchFamily="18" charset="0"/>
                <a:cs typeface="Calibri" panose="020F0502020204030204" pitchFamily="34" charset="0"/>
              </a:rPr>
              <a:t>N</a:t>
            </a:r>
            <a:r>
              <a:rPr lang="en-US" altLang="en-US" sz="2000" b="1" i="1" baseline="-25000">
                <a:solidFill>
                  <a:srgbClr val="333333"/>
                </a:solidFill>
                <a:latin typeface="Times New Roman" panose="02020603050405020304" pitchFamily="18" charset="0"/>
                <a:cs typeface="Calibri" panose="020F0502020204030204" pitchFamily="34" charset="0"/>
              </a:rPr>
              <a:t>1</a:t>
            </a:r>
            <a:r>
              <a:rPr lang="en-US" altLang="en-US" sz="2000" b="1" i="1">
                <a:solidFill>
                  <a:srgbClr val="333333"/>
                </a:solidFill>
                <a:latin typeface="Times New Roman" panose="02020603050405020304" pitchFamily="18" charset="0"/>
                <a:cs typeface="Calibri" panose="020F0502020204030204" pitchFamily="34" charset="0"/>
              </a:rPr>
              <a:t>ρ(ν) – B</a:t>
            </a:r>
            <a:r>
              <a:rPr lang="en-US" altLang="en-US" sz="2000" b="1" i="1" baseline="-25000">
                <a:solidFill>
                  <a:srgbClr val="333333"/>
                </a:solidFill>
                <a:latin typeface="Times New Roman" panose="02020603050405020304" pitchFamily="18" charset="0"/>
                <a:cs typeface="Calibri" panose="020F0502020204030204" pitchFamily="34" charset="0"/>
              </a:rPr>
              <a:t>21</a:t>
            </a:r>
            <a:r>
              <a:rPr lang="en-US" altLang="en-US" sz="2000" b="1" i="1">
                <a:solidFill>
                  <a:srgbClr val="333333"/>
                </a:solidFill>
                <a:latin typeface="Times New Roman" panose="02020603050405020304" pitchFamily="18" charset="0"/>
                <a:cs typeface="Calibri" panose="020F0502020204030204" pitchFamily="34" charset="0"/>
              </a:rPr>
              <a:t>N</a:t>
            </a:r>
            <a:r>
              <a:rPr lang="en-US" altLang="en-US" sz="2000" b="1" i="1" baseline="-25000">
                <a:solidFill>
                  <a:srgbClr val="333333"/>
                </a:solidFill>
                <a:latin typeface="Times New Roman" panose="02020603050405020304" pitchFamily="18" charset="0"/>
                <a:cs typeface="Calibri" panose="020F0502020204030204" pitchFamily="34" charset="0"/>
              </a:rPr>
              <a:t>2</a:t>
            </a:r>
            <a:r>
              <a:rPr lang="en-US" altLang="en-US" sz="2000" b="1" i="1">
                <a:solidFill>
                  <a:srgbClr val="333333"/>
                </a:solidFill>
                <a:latin typeface="Times New Roman" panose="02020603050405020304" pitchFamily="18" charset="0"/>
                <a:cs typeface="Calibri" panose="020F0502020204030204" pitchFamily="34" charset="0"/>
              </a:rPr>
              <a:t>ρ(ν) = A</a:t>
            </a:r>
            <a:r>
              <a:rPr lang="en-US" altLang="en-US" sz="2000" b="1" i="1" baseline="-25000">
                <a:solidFill>
                  <a:srgbClr val="333333"/>
                </a:solidFill>
                <a:latin typeface="Times New Roman" panose="02020603050405020304" pitchFamily="18" charset="0"/>
                <a:cs typeface="Calibri" panose="020F0502020204030204" pitchFamily="34" charset="0"/>
              </a:rPr>
              <a:t>21</a:t>
            </a:r>
            <a:r>
              <a:rPr lang="en-US" altLang="en-US" sz="2000" b="1" i="1">
                <a:solidFill>
                  <a:srgbClr val="333333"/>
                </a:solidFill>
                <a:latin typeface="Times New Roman" panose="02020603050405020304" pitchFamily="18" charset="0"/>
                <a:cs typeface="Calibri" panose="020F0502020204030204" pitchFamily="34" charset="0"/>
              </a:rPr>
              <a:t>N</a:t>
            </a:r>
            <a:r>
              <a:rPr lang="en-US" altLang="en-US" sz="2000" b="1" i="1" baseline="-25000">
                <a:solidFill>
                  <a:srgbClr val="333333"/>
                </a:solidFill>
                <a:latin typeface="Times New Roman" panose="02020603050405020304" pitchFamily="18" charset="0"/>
                <a:cs typeface="Calibri" panose="020F0502020204030204" pitchFamily="34" charset="0"/>
              </a:rPr>
              <a:t>2</a:t>
            </a:r>
          </a:p>
          <a:p>
            <a:pPr marL="0" indent="0" algn="ctr">
              <a:buFont typeface="Wingdings" panose="05000000000000000000" pitchFamily="2" charset="2"/>
              <a:buNone/>
            </a:pPr>
            <a:endParaRPr lang="en-US" altLang="en-US" sz="1800" b="1">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r>
              <a:rPr lang="en-US" altLang="en-US" sz="1800" b="1">
                <a:solidFill>
                  <a:srgbClr val="333333"/>
                </a:solidFill>
                <a:latin typeface="Times New Roman" panose="02020603050405020304" pitchFamily="18" charset="0"/>
                <a:cs typeface="Calibri" panose="020F0502020204030204" pitchFamily="34" charset="0"/>
              </a:rPr>
              <a:t>[</a:t>
            </a:r>
            <a:r>
              <a:rPr lang="en-US" altLang="en-US" sz="1800" b="1" i="1">
                <a:solidFill>
                  <a:srgbClr val="333333"/>
                </a:solidFill>
                <a:latin typeface="Times New Roman" panose="02020603050405020304" pitchFamily="18" charset="0"/>
                <a:cs typeface="Calibri" panose="020F0502020204030204" pitchFamily="34" charset="0"/>
              </a:rPr>
              <a:t>B</a:t>
            </a:r>
            <a:r>
              <a:rPr lang="en-US" altLang="en-US" sz="1800" b="1" i="1" baseline="-25000">
                <a:solidFill>
                  <a:srgbClr val="333333"/>
                </a:solidFill>
                <a:latin typeface="Times New Roman" panose="02020603050405020304" pitchFamily="18" charset="0"/>
                <a:cs typeface="Calibri" panose="020F0502020204030204" pitchFamily="34" charset="0"/>
              </a:rPr>
              <a:t>12</a:t>
            </a:r>
            <a:r>
              <a:rPr lang="en-US" altLang="en-US" sz="1800" b="1" i="1">
                <a:solidFill>
                  <a:srgbClr val="333333"/>
                </a:solidFill>
                <a:latin typeface="Times New Roman" panose="02020603050405020304" pitchFamily="18" charset="0"/>
                <a:cs typeface="Calibri" panose="020F0502020204030204" pitchFamily="34" charset="0"/>
              </a:rPr>
              <a:t>N</a:t>
            </a:r>
            <a:r>
              <a:rPr lang="en-US" altLang="en-US" sz="1800" b="1" i="1" baseline="-25000">
                <a:solidFill>
                  <a:srgbClr val="333333"/>
                </a:solidFill>
                <a:latin typeface="Times New Roman" panose="02020603050405020304" pitchFamily="18" charset="0"/>
                <a:cs typeface="Calibri" panose="020F0502020204030204" pitchFamily="34" charset="0"/>
              </a:rPr>
              <a:t>1</a:t>
            </a:r>
            <a:r>
              <a:rPr lang="en-US" altLang="en-US" sz="1800" b="1" i="1">
                <a:solidFill>
                  <a:srgbClr val="333333"/>
                </a:solidFill>
                <a:latin typeface="Times New Roman" panose="02020603050405020304" pitchFamily="18" charset="0"/>
                <a:cs typeface="Calibri" panose="020F0502020204030204" pitchFamily="34" charset="0"/>
              </a:rPr>
              <a:t> – B</a:t>
            </a:r>
            <a:r>
              <a:rPr lang="en-US" altLang="en-US" sz="1800" b="1" i="1" baseline="-25000">
                <a:solidFill>
                  <a:srgbClr val="333333"/>
                </a:solidFill>
                <a:latin typeface="Times New Roman" panose="02020603050405020304" pitchFamily="18" charset="0"/>
                <a:cs typeface="Calibri" panose="020F0502020204030204" pitchFamily="34" charset="0"/>
              </a:rPr>
              <a:t>21</a:t>
            </a:r>
            <a:r>
              <a:rPr lang="en-US" altLang="en-US" sz="1800" b="1" i="1">
                <a:solidFill>
                  <a:srgbClr val="333333"/>
                </a:solidFill>
                <a:latin typeface="Times New Roman" panose="02020603050405020304" pitchFamily="18" charset="0"/>
                <a:cs typeface="Calibri" panose="020F0502020204030204" pitchFamily="34" charset="0"/>
              </a:rPr>
              <a:t>N</a:t>
            </a:r>
            <a:r>
              <a:rPr lang="en-US" altLang="en-US" sz="1800" b="1" i="1" baseline="-25000">
                <a:solidFill>
                  <a:srgbClr val="333333"/>
                </a:solidFill>
                <a:latin typeface="Times New Roman" panose="02020603050405020304" pitchFamily="18" charset="0"/>
                <a:cs typeface="Calibri" panose="020F0502020204030204" pitchFamily="34" charset="0"/>
              </a:rPr>
              <a:t>2</a:t>
            </a:r>
            <a:r>
              <a:rPr lang="en-US" altLang="en-US" sz="1800" b="1">
                <a:solidFill>
                  <a:srgbClr val="333333"/>
                </a:solidFill>
                <a:latin typeface="Times New Roman" panose="02020603050405020304" pitchFamily="18" charset="0"/>
                <a:cs typeface="Calibri" panose="020F0502020204030204" pitchFamily="34" charset="0"/>
              </a:rPr>
              <a:t>]</a:t>
            </a:r>
            <a:r>
              <a:rPr lang="en-US" altLang="en-US" sz="1800" b="1" i="1">
                <a:solidFill>
                  <a:srgbClr val="333333"/>
                </a:solidFill>
                <a:latin typeface="Times New Roman" panose="02020603050405020304" pitchFamily="18" charset="0"/>
                <a:cs typeface="Calibri" panose="020F0502020204030204" pitchFamily="34" charset="0"/>
              </a:rPr>
              <a:t> ρ(ν) = A</a:t>
            </a:r>
            <a:r>
              <a:rPr lang="en-US" altLang="en-US" sz="1800" b="1" i="1" baseline="-25000">
                <a:solidFill>
                  <a:srgbClr val="333333"/>
                </a:solidFill>
                <a:latin typeface="Times New Roman" panose="02020603050405020304" pitchFamily="18" charset="0"/>
                <a:cs typeface="Calibri" panose="020F0502020204030204" pitchFamily="34" charset="0"/>
              </a:rPr>
              <a:t>21</a:t>
            </a:r>
            <a:r>
              <a:rPr lang="en-US" altLang="en-US" sz="1800" b="1" i="1">
                <a:solidFill>
                  <a:srgbClr val="333333"/>
                </a:solidFill>
                <a:latin typeface="Times New Roman" panose="02020603050405020304" pitchFamily="18" charset="0"/>
                <a:cs typeface="Calibri" panose="020F0502020204030204" pitchFamily="34" charset="0"/>
              </a:rPr>
              <a:t>N</a:t>
            </a:r>
            <a:r>
              <a:rPr lang="en-US" altLang="en-US" sz="1800" b="1" i="1" baseline="-25000">
                <a:solidFill>
                  <a:srgbClr val="333333"/>
                </a:solidFill>
                <a:latin typeface="Times New Roman" panose="02020603050405020304" pitchFamily="18" charset="0"/>
                <a:cs typeface="Calibri" panose="020F0502020204030204" pitchFamily="34" charset="0"/>
              </a:rPr>
              <a:t>2</a:t>
            </a:r>
          </a:p>
          <a:p>
            <a:pPr marL="0" indent="0" algn="ctr">
              <a:buFont typeface="Wingdings" panose="05000000000000000000" pitchFamily="2" charset="2"/>
              <a:buNone/>
            </a:pPr>
            <a:endParaRPr lang="en-US" altLang="en-US" sz="1800" b="1" i="1">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endParaRPr lang="en-US" altLang="en-US" sz="1800" b="1" i="1">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endParaRPr lang="en-US" altLang="en-US" sz="1800" b="1" i="1">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endParaRPr lang="en-US" altLang="en-US" sz="1800" b="1" i="1">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endParaRPr lang="en-US" altLang="en-US" sz="1800" b="1" i="1">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endParaRPr lang="en-US" altLang="en-US" sz="1800" b="1" i="1">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endParaRPr lang="en-US" altLang="en-US" sz="1800" b="1" i="1">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endParaRPr lang="en-US" altLang="en-US" sz="1800" b="1" i="1">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endParaRPr lang="en-US" altLang="en-US" sz="1800" b="1" i="1">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endParaRPr lang="en-US" altLang="en-US" sz="1800" b="1" i="1">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r>
              <a:rPr lang="en-US" altLang="en-US" sz="1800" b="1" i="1">
                <a:solidFill>
                  <a:srgbClr val="333333"/>
                </a:solidFill>
                <a:latin typeface="Times New Roman" panose="02020603050405020304" pitchFamily="18" charset="0"/>
                <a:cs typeface="Calibri" panose="020F0502020204030204" pitchFamily="34" charset="0"/>
              </a:rPr>
              <a:t>ρ(ν)=                                          -------(4)</a:t>
            </a:r>
            <a:endParaRPr lang="en-US" altLang="en-US" sz="2000" b="1" i="1" baseline="-25000">
              <a:solidFill>
                <a:srgbClr val="333333"/>
              </a:solidFill>
              <a:latin typeface="Times New Roman" panose="02020603050405020304" pitchFamily="18" charset="0"/>
              <a:cs typeface="Calibri" panose="020F0502020204030204" pitchFamily="34" charset="0"/>
            </a:endParaRPr>
          </a:p>
          <a:p>
            <a:pPr marL="0" indent="0" algn="ctr">
              <a:buFont typeface="Wingdings" panose="05000000000000000000" pitchFamily="2" charset="2"/>
              <a:buNone/>
            </a:pPr>
            <a:endParaRPr lang="en-IN" altLang="en-US" sz="2000"/>
          </a:p>
        </p:txBody>
      </p:sp>
      <p:pic>
        <p:nvPicPr>
          <p:cNvPr id="41988" name="Picture 12">
            <a:extLst>
              <a:ext uri="{FF2B5EF4-FFF2-40B4-BE49-F238E27FC236}">
                <a16:creationId xmlns:a16="http://schemas.microsoft.com/office/drawing/2014/main" id="{6C712359-A68F-576F-E6BC-61AB6B203D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1188" y="1825625"/>
            <a:ext cx="5102225" cy="2093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989" name="Picture 18">
            <a:extLst>
              <a:ext uri="{FF2B5EF4-FFF2-40B4-BE49-F238E27FC236}">
                <a16:creationId xmlns:a16="http://schemas.microsoft.com/office/drawing/2014/main" id="{C7A14A1C-989A-5548-FC94-94F10D8F09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725" y="4767263"/>
            <a:ext cx="192405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Content Placeholder 2">
            <a:extLst>
              <a:ext uri="{FF2B5EF4-FFF2-40B4-BE49-F238E27FC236}">
                <a16:creationId xmlns:a16="http://schemas.microsoft.com/office/drawing/2014/main" id="{0980A9B9-9356-97B1-796E-78E0AA2696BC}"/>
              </a:ext>
            </a:extLst>
          </p:cNvPr>
          <p:cNvSpPr>
            <a:spLocks noGrp="1"/>
          </p:cNvSpPr>
          <p:nvPr>
            <p:ph sz="quarter" idx="1"/>
          </p:nvPr>
        </p:nvSpPr>
        <p:spPr>
          <a:xfrm>
            <a:off x="477838" y="236538"/>
            <a:ext cx="7929562" cy="6469062"/>
          </a:xfrm>
        </p:spPr>
        <p:txBody>
          <a:bodyPr/>
          <a:lstStyle/>
          <a:p>
            <a:pPr marL="0" indent="0">
              <a:buFont typeface="Wingdings" panose="05000000000000000000" pitchFamily="2" charset="2"/>
              <a:buNone/>
            </a:pPr>
            <a:endPar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Font typeface="Wingdings" panose="05000000000000000000" pitchFamily="2" charset="2"/>
              <a:buNone/>
            </a:pPr>
            <a:r>
              <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But, in thermal equilibrium, the Boltzmann’s distribution law applies, so,</a:t>
            </a:r>
          </a:p>
          <a:p>
            <a:pPr marL="0" indent="0">
              <a:buFont typeface="Wingdings" panose="05000000000000000000" pitchFamily="2" charset="2"/>
              <a:buNone/>
            </a:pPr>
            <a:endParaRPr lang="en-IN" altLang="en-US" sz="1800">
              <a:latin typeface="Calibri" panose="020F0502020204030204" pitchFamily="34" charset="0"/>
              <a:ea typeface="Calibri" panose="020F0502020204030204" pitchFamily="34" charset="0"/>
              <a:cs typeface="Times New Roman" panose="02020603050405020304" pitchFamily="18" charset="0"/>
            </a:endParaRPr>
          </a:p>
          <a:p>
            <a:pPr marL="0" indent="0">
              <a:buFont typeface="Wingdings" panose="05000000000000000000" pitchFamily="2" charset="2"/>
              <a:buNone/>
            </a:pPr>
            <a:r>
              <a:rPr lang="en-IN" altLang="en-US" sz="1800">
                <a:latin typeface="Calibri" panose="020F0502020204030204" pitchFamily="34" charset="0"/>
                <a:ea typeface="Calibri" panose="020F0502020204030204" pitchFamily="34" charset="0"/>
                <a:cs typeface="Times New Roman" panose="02020603050405020304" pitchFamily="18" charset="0"/>
              </a:rPr>
              <a:t>                                                                        ----------(5)</a:t>
            </a:r>
          </a:p>
          <a:p>
            <a:pPr marL="0" indent="0">
              <a:buFont typeface="Wingdings" panose="05000000000000000000" pitchFamily="2" charset="2"/>
              <a:buNone/>
            </a:pPr>
            <a:r>
              <a:rPr lang="en-IN" altLang="en-US" sz="1800">
                <a:latin typeface="Calibri" panose="020F0502020204030204" pitchFamily="34" charset="0"/>
                <a:ea typeface="Calibri" panose="020F0502020204030204" pitchFamily="34" charset="0"/>
                <a:cs typeface="Times New Roman" panose="02020603050405020304" pitchFamily="18" charset="0"/>
              </a:rPr>
              <a:t>If n=1, n=2  the equation (5) becomes</a:t>
            </a:r>
          </a:p>
          <a:p>
            <a:pPr marL="0" indent="0">
              <a:buFont typeface="Wingdings" panose="05000000000000000000" pitchFamily="2" charset="2"/>
              <a:buNone/>
            </a:pPr>
            <a:endParaRPr lang="en-IN" altLang="en-US" sz="1800">
              <a:latin typeface="Calibri" panose="020F0502020204030204" pitchFamily="34" charset="0"/>
              <a:ea typeface="Calibri" panose="020F0502020204030204" pitchFamily="34" charset="0"/>
              <a:cs typeface="Times New Roman" panose="02020603050405020304" pitchFamily="18" charset="0"/>
            </a:endParaRPr>
          </a:p>
          <a:p>
            <a:pPr marL="0" indent="0">
              <a:buFont typeface="Wingdings" panose="05000000000000000000" pitchFamily="2" charset="2"/>
              <a:buNone/>
            </a:pPr>
            <a:endParaRPr lang="en-IN" altLang="en-US" sz="1800">
              <a:latin typeface="Calibri" panose="020F0502020204030204" pitchFamily="34" charset="0"/>
              <a:ea typeface="Calibri" panose="020F0502020204030204" pitchFamily="34" charset="0"/>
              <a:cs typeface="Times New Roman" panose="02020603050405020304" pitchFamily="18" charset="0"/>
            </a:endParaRPr>
          </a:p>
          <a:p>
            <a:pPr marL="0" indent="0">
              <a:buFont typeface="Wingdings" panose="05000000000000000000" pitchFamily="2" charset="2"/>
              <a:buNone/>
            </a:pPr>
            <a:endParaRPr lang="en-IN" altLang="en-US" sz="1800">
              <a:latin typeface="Calibri" panose="020F0502020204030204" pitchFamily="34" charset="0"/>
              <a:ea typeface="Calibri" panose="020F0502020204030204" pitchFamily="34" charset="0"/>
              <a:cs typeface="Times New Roman" panose="02020603050405020304" pitchFamily="18" charset="0"/>
            </a:endParaRPr>
          </a:p>
          <a:p>
            <a:pPr marL="0" indent="0">
              <a:buFont typeface="Wingdings" panose="05000000000000000000" pitchFamily="2" charset="2"/>
              <a:buNone/>
            </a:pPr>
            <a:r>
              <a:rPr lang="en-IN" altLang="en-US" sz="1800">
                <a:latin typeface="Calibri" panose="020F0502020204030204" pitchFamily="34" charset="0"/>
                <a:ea typeface="Calibri" panose="020F0502020204030204" pitchFamily="34" charset="0"/>
                <a:cs typeface="Times New Roman" panose="02020603050405020304" pitchFamily="18" charset="0"/>
              </a:rPr>
              <a:t>                                            </a:t>
            </a:r>
          </a:p>
          <a:p>
            <a:pPr marL="0" indent="0">
              <a:spcBef>
                <a:spcPct val="0"/>
              </a:spcBef>
              <a:buClrTx/>
              <a:buSzTx/>
              <a:buFontTx/>
              <a:buNone/>
            </a:pPr>
            <a:r>
              <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where, </a:t>
            </a:r>
            <a:r>
              <a:rPr lang="en-US" altLang="en-US" sz="18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rPr>
              <a:t>N</a:t>
            </a:r>
            <a:r>
              <a:rPr lang="en-US" altLang="en-US" sz="1800" b="1" i="1" baseline="-300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o</a:t>
            </a:r>
            <a:r>
              <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 is population in ground state and </a:t>
            </a:r>
            <a:r>
              <a:rPr lang="en-US" altLang="en-US" sz="18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rPr>
              <a:t>k</a:t>
            </a:r>
            <a:r>
              <a:rPr lang="en-US" altLang="en-US" sz="1800" b="1" i="1" baseline="-300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B</a:t>
            </a:r>
            <a:r>
              <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 is the Boltzmann’s constant.</a:t>
            </a:r>
            <a:endParaRPr lang="en-US" altLang="en-US" sz="1800">
              <a:latin typeface="Times New Roman" panose="02020603050405020304" pitchFamily="18" charset="0"/>
              <a:ea typeface="Calibri" panose="020F0502020204030204" pitchFamily="34" charset="0"/>
              <a:cs typeface="Times New Roman" panose="02020603050405020304" pitchFamily="18" charset="0"/>
            </a:endParaRPr>
          </a:p>
          <a:p>
            <a:pPr marL="0" indent="0">
              <a:spcBef>
                <a:spcPct val="0"/>
              </a:spcBef>
              <a:buClrTx/>
              <a:buSzTx/>
              <a:buFontTx/>
              <a:buNone/>
            </a:pPr>
            <a:r>
              <a:rPr lang="en-US" altLang="en-US" sz="1800">
                <a:latin typeface="Times New Roman" panose="02020603050405020304" pitchFamily="18" charset="0"/>
                <a:ea typeface="Calibri" panose="020F0502020204030204" pitchFamily="34" charset="0"/>
                <a:cs typeface="Times New Roman" panose="02020603050405020304" pitchFamily="18" charset="0"/>
              </a:rPr>
              <a:t>Therefore</a:t>
            </a:r>
          </a:p>
          <a:p>
            <a:pPr marL="0" indent="0">
              <a:spcBef>
                <a:spcPct val="0"/>
              </a:spcBef>
              <a:buClrTx/>
              <a:buSzTx/>
              <a:buFontTx/>
              <a:buNone/>
            </a:pPr>
            <a:endParaRPr lang="en-US" altLang="en-US" sz="1800">
              <a:latin typeface="Times New Roman" panose="02020603050405020304" pitchFamily="18" charset="0"/>
              <a:ea typeface="Calibri" panose="020F0502020204030204" pitchFamily="34" charset="0"/>
              <a:cs typeface="Times New Roman" panose="02020603050405020304" pitchFamily="18" charset="0"/>
            </a:endParaRPr>
          </a:p>
          <a:p>
            <a:pPr marL="0" indent="0">
              <a:spcBef>
                <a:spcPct val="0"/>
              </a:spcBef>
              <a:buClrTx/>
              <a:buSzTx/>
              <a:buFontTx/>
              <a:buNone/>
            </a:pPr>
            <a:r>
              <a:rPr lang="en-US" altLang="en-US" sz="1800">
                <a:latin typeface="Times New Roman" panose="02020603050405020304" pitchFamily="18" charset="0"/>
                <a:ea typeface="Calibri" panose="020F0502020204030204" pitchFamily="34" charset="0"/>
                <a:cs typeface="Times New Roman" panose="02020603050405020304" pitchFamily="18" charset="0"/>
              </a:rPr>
              <a:t>                                                                                         ------------(6)</a:t>
            </a:r>
          </a:p>
          <a:p>
            <a:pPr marL="0" indent="0">
              <a:spcBef>
                <a:spcPct val="0"/>
              </a:spcBef>
              <a:buClrTx/>
              <a:buSzTx/>
              <a:buFontTx/>
              <a:buNone/>
            </a:pPr>
            <a:endParaRPr lang="en-US" altLang="en-US" sz="1800">
              <a:latin typeface="Times New Roman" panose="02020603050405020304" pitchFamily="18" charset="0"/>
              <a:ea typeface="Calibri" panose="020F0502020204030204" pitchFamily="34" charset="0"/>
              <a:cs typeface="Times New Roman" panose="02020603050405020304" pitchFamily="18" charset="0"/>
            </a:endParaRPr>
          </a:p>
          <a:p>
            <a:pPr marL="0" indent="0">
              <a:spcBef>
                <a:spcPct val="0"/>
              </a:spcBef>
              <a:buClrTx/>
              <a:buSzTx/>
              <a:buFontTx/>
              <a:buNone/>
            </a:pPr>
            <a:r>
              <a:rPr lang="en-US" altLang="en-US" sz="1800">
                <a:latin typeface="Times New Roman" panose="02020603050405020304" pitchFamily="18" charset="0"/>
                <a:ea typeface="Calibri" panose="020F0502020204030204" pitchFamily="34" charset="0"/>
                <a:cs typeface="Times New Roman" panose="02020603050405020304" pitchFamily="18" charset="0"/>
              </a:rPr>
              <a:t>                                                                     (Since, </a:t>
            </a:r>
            <a:r>
              <a:rPr lang="en-US" altLang="en-US" sz="1800" i="1">
                <a:latin typeface="Times New Roman" panose="02020603050405020304" pitchFamily="18" charset="0"/>
                <a:ea typeface="Calibri" panose="020F0502020204030204" pitchFamily="34" charset="0"/>
                <a:cs typeface="Times New Roman" panose="02020603050405020304" pitchFamily="18" charset="0"/>
              </a:rPr>
              <a:t>E</a:t>
            </a:r>
            <a:r>
              <a:rPr lang="en-US" altLang="en-US" sz="1800" i="1" baseline="-25000">
                <a:latin typeface="Times New Roman" panose="02020603050405020304" pitchFamily="18" charset="0"/>
                <a:ea typeface="Calibri" panose="020F0502020204030204" pitchFamily="34" charset="0"/>
                <a:cs typeface="Times New Roman" panose="02020603050405020304" pitchFamily="18" charset="0"/>
              </a:rPr>
              <a:t>2</a:t>
            </a:r>
            <a:r>
              <a:rPr lang="en-US" altLang="en-US" sz="1800" i="1">
                <a:latin typeface="Times New Roman" panose="02020603050405020304" pitchFamily="18" charset="0"/>
                <a:ea typeface="Calibri" panose="020F0502020204030204" pitchFamily="34" charset="0"/>
                <a:cs typeface="Times New Roman" panose="02020603050405020304" pitchFamily="18" charset="0"/>
              </a:rPr>
              <a:t>-E</a:t>
            </a:r>
            <a:r>
              <a:rPr lang="en-US" altLang="en-US" sz="1800" i="1" baseline="-25000">
                <a:latin typeface="Times New Roman" panose="02020603050405020304" pitchFamily="18" charset="0"/>
                <a:ea typeface="Calibri" panose="020F0502020204030204" pitchFamily="34" charset="0"/>
                <a:cs typeface="Times New Roman" panose="02020603050405020304" pitchFamily="18" charset="0"/>
              </a:rPr>
              <a:t>1</a:t>
            </a:r>
            <a:r>
              <a:rPr lang="en-US" altLang="en-US" sz="1800" i="1">
                <a:latin typeface="Times New Roman" panose="02020603050405020304" pitchFamily="18" charset="0"/>
                <a:ea typeface="Calibri" panose="020F0502020204030204" pitchFamily="34" charset="0"/>
                <a:cs typeface="Times New Roman" panose="02020603050405020304" pitchFamily="18" charset="0"/>
              </a:rPr>
              <a:t>= hν</a:t>
            </a:r>
            <a:r>
              <a:rPr lang="en-US" altLang="en-US" sz="1800">
                <a:latin typeface="Times New Roman" panose="02020603050405020304" pitchFamily="18" charset="0"/>
                <a:ea typeface="Calibri" panose="020F0502020204030204" pitchFamily="34" charset="0"/>
                <a:cs typeface="Times New Roman" panose="02020603050405020304" pitchFamily="18" charset="0"/>
              </a:rPr>
              <a:t>)</a:t>
            </a:r>
          </a:p>
          <a:p>
            <a:pPr marL="0" indent="0">
              <a:spcBef>
                <a:spcPct val="0"/>
              </a:spcBef>
              <a:buClrTx/>
              <a:buSzTx/>
              <a:buFontTx/>
              <a:buNone/>
            </a:pPr>
            <a:endParaRPr lang="en-IN" altLang="en-US" sz="1800">
              <a:latin typeface="Calibri" panose="020F0502020204030204" pitchFamily="34" charset="0"/>
              <a:ea typeface="Calibri" panose="020F0502020204030204" pitchFamily="34" charset="0"/>
              <a:cs typeface="Times New Roman" panose="02020603050405020304" pitchFamily="18" charset="0"/>
            </a:endParaRPr>
          </a:p>
        </p:txBody>
      </p:sp>
      <p:pic>
        <p:nvPicPr>
          <p:cNvPr id="43012" name="Picture 2">
            <a:extLst>
              <a:ext uri="{FF2B5EF4-FFF2-40B4-BE49-F238E27FC236}">
                <a16:creationId xmlns:a16="http://schemas.microsoft.com/office/drawing/2014/main" id="{3A738CD4-6364-67BC-276A-98CE2A35742F}"/>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286000" y="1006475"/>
            <a:ext cx="1898650"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3" name="Rectangle 4">
            <a:extLst>
              <a:ext uri="{FF2B5EF4-FFF2-40B4-BE49-F238E27FC236}">
                <a16:creationId xmlns:a16="http://schemas.microsoft.com/office/drawing/2014/main" id="{D50A47FB-EC1E-5641-90A0-3DF3C058831B}"/>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IN" altLang="en-US"/>
          </a:p>
        </p:txBody>
      </p:sp>
      <p:pic>
        <p:nvPicPr>
          <p:cNvPr id="43014" name="Picture 3">
            <a:extLst>
              <a:ext uri="{FF2B5EF4-FFF2-40B4-BE49-F238E27FC236}">
                <a16:creationId xmlns:a16="http://schemas.microsoft.com/office/drawing/2014/main" id="{6F036C02-963C-C4A2-3FB0-20564345EB5F}"/>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74663" y="2135188"/>
            <a:ext cx="7419975" cy="85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5" name="Rectangle 5">
            <a:extLst>
              <a:ext uri="{FF2B5EF4-FFF2-40B4-BE49-F238E27FC236}">
                <a16:creationId xmlns:a16="http://schemas.microsoft.com/office/drawing/2014/main" id="{54AEFD50-E8E9-94E5-8E6B-1B7411D9DED5}"/>
              </a:ext>
            </a:extLst>
          </p:cNvPr>
          <p:cNvSpPr>
            <a:spLocks noChangeArrowheads="1"/>
          </p:cNvSpPr>
          <p:nvPr/>
        </p:nvSpPr>
        <p:spPr bwMode="auto">
          <a:xfrm>
            <a:off x="0" y="7715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IN" altLang="en-US"/>
          </a:p>
        </p:txBody>
      </p:sp>
      <p:sp>
        <p:nvSpPr>
          <p:cNvPr id="43016" name="Rectangle 7">
            <a:extLst>
              <a:ext uri="{FF2B5EF4-FFF2-40B4-BE49-F238E27FC236}">
                <a16:creationId xmlns:a16="http://schemas.microsoft.com/office/drawing/2014/main" id="{852C6AFC-F069-EF12-7880-DE16F59CCBD0}"/>
              </a:ext>
            </a:extLst>
          </p:cNvPr>
          <p:cNvSpPr>
            <a:spLocks noChangeArrowheads="1"/>
          </p:cNvSpPr>
          <p:nvPr/>
        </p:nvSpPr>
        <p:spPr bwMode="auto">
          <a:xfrm>
            <a:off x="0" y="90488"/>
            <a:ext cx="261938" cy="276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1200">
                <a:latin typeface="Times New Roman" panose="02020603050405020304" pitchFamily="18" charset="0"/>
                <a:ea typeface="Calibri" panose="020F0502020204030204" pitchFamily="34" charset="0"/>
                <a:cs typeface="Times New Roman" panose="02020603050405020304" pitchFamily="18" charset="0"/>
              </a:rPr>
              <a:t>, </a:t>
            </a:r>
            <a:endParaRPr lang="en-US" altLang="en-US">
              <a:ea typeface="Calibri" panose="020F0502020204030204" pitchFamily="34" charset="0"/>
              <a:cs typeface="Times New Roman" panose="02020603050405020304" pitchFamily="18" charset="0"/>
            </a:endParaRPr>
          </a:p>
        </p:txBody>
      </p:sp>
      <p:pic>
        <p:nvPicPr>
          <p:cNvPr id="43017" name="Picture 6">
            <a:extLst>
              <a:ext uri="{FF2B5EF4-FFF2-40B4-BE49-F238E27FC236}">
                <a16:creationId xmlns:a16="http://schemas.microsoft.com/office/drawing/2014/main" id="{5AD59BB6-0621-ADF9-B5B3-D36A4B2892C9}"/>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36600" y="4038600"/>
            <a:ext cx="4602163" cy="804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8" name="Rectangle 11">
            <a:extLst>
              <a:ext uri="{FF2B5EF4-FFF2-40B4-BE49-F238E27FC236}">
                <a16:creationId xmlns:a16="http://schemas.microsoft.com/office/drawing/2014/main" id="{7B60F9B1-8799-283D-ED38-11E3DADF8C44}"/>
              </a:ext>
            </a:extLst>
          </p:cNvPr>
          <p:cNvSpPr>
            <a:spLocks noChangeArrowheads="1"/>
          </p:cNvSpPr>
          <p:nvPr/>
        </p:nvSpPr>
        <p:spPr bwMode="auto">
          <a:xfrm>
            <a:off x="0" y="96202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1600" b="1">
                <a:solidFill>
                  <a:srgbClr val="333333"/>
                </a:solidFill>
                <a:latin typeface="Times New Roman" panose="02020603050405020304" pitchFamily="18" charset="0"/>
                <a:ea typeface="Calibri" panose="020F0502020204030204" pitchFamily="34" charset="0"/>
                <a:cs typeface="Times New Roman" panose="02020603050405020304" pitchFamily="18" charset="0"/>
              </a:rPr>
              <a:t>         </a:t>
            </a:r>
            <a:r>
              <a:rPr lang="en-US" altLang="en-US" sz="800">
                <a:ea typeface="Calibri" panose="020F0502020204030204" pitchFamily="34" charset="0"/>
                <a:cs typeface="Times New Roman" panose="02020603050405020304" pitchFamily="18" charset="0"/>
              </a:rPr>
              <a:t> </a:t>
            </a:r>
            <a:endParaRPr lang="en-US" altLang="en-US">
              <a:ea typeface="Calibri" panose="020F0502020204030204" pitchFamily="34"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Content Placeholder 2">
            <a:extLst>
              <a:ext uri="{FF2B5EF4-FFF2-40B4-BE49-F238E27FC236}">
                <a16:creationId xmlns:a16="http://schemas.microsoft.com/office/drawing/2014/main" id="{35C5C6CC-79DE-F5A5-2A03-93203D75D981}"/>
              </a:ext>
            </a:extLst>
          </p:cNvPr>
          <p:cNvSpPr>
            <a:spLocks noGrp="1"/>
          </p:cNvSpPr>
          <p:nvPr>
            <p:ph sz="quarter" idx="1"/>
          </p:nvPr>
        </p:nvSpPr>
        <p:spPr>
          <a:xfrm>
            <a:off x="457200" y="228600"/>
            <a:ext cx="7950200" cy="6477000"/>
          </a:xfrm>
        </p:spPr>
        <p:txBody>
          <a:bodyPr/>
          <a:lstStyle/>
          <a:p>
            <a:pPr marL="0" indent="0" algn="just">
              <a:spcBef>
                <a:spcPct val="0"/>
              </a:spcBef>
              <a:buClrTx/>
              <a:buSzTx/>
              <a:buFontTx/>
              <a:buNone/>
            </a:pPr>
            <a:r>
              <a:rPr lang="en-IN" altLang="en-US" sz="2000">
                <a:latin typeface="Calibri" panose="020F0502020204030204" pitchFamily="34" charset="0"/>
                <a:ea typeface="Calibri" panose="020F0502020204030204" pitchFamily="34" charset="0"/>
                <a:cs typeface="Times New Roman" panose="02020603050405020304" pitchFamily="18" charset="0"/>
              </a:rPr>
              <a:t>Substituting equation  (6) in equation (4) becomes</a:t>
            </a:r>
          </a:p>
          <a:p>
            <a:pPr marL="0" indent="0" algn="just">
              <a:spcBef>
                <a:spcPct val="0"/>
              </a:spcBef>
              <a:buClrTx/>
              <a:buSzTx/>
              <a:buFontTx/>
              <a:buNone/>
            </a:pPr>
            <a:r>
              <a:rPr lang="en-IN" altLang="en-US" sz="2000">
                <a:latin typeface="Calibri" panose="020F0502020204030204" pitchFamily="34" charset="0"/>
                <a:ea typeface="Calibri" panose="020F0502020204030204" pitchFamily="34" charset="0"/>
                <a:cs typeface="Times New Roman" panose="02020603050405020304" pitchFamily="18" charset="0"/>
              </a:rPr>
              <a:t>                                                                                           </a:t>
            </a:r>
            <a:r>
              <a:rPr lang="el-GR" altLang="en-US" sz="2000">
                <a:latin typeface="Calibri" panose="020F0502020204030204" pitchFamily="34" charset="0"/>
                <a:ea typeface="Calibri" panose="020F0502020204030204" pitchFamily="34" charset="0"/>
                <a:cs typeface="Times New Roman" panose="02020603050405020304" pitchFamily="18" charset="0"/>
              </a:rPr>
              <a:t>ρ</a:t>
            </a:r>
            <a:r>
              <a:rPr lang="en-US" altLang="en-US" sz="2000">
                <a:latin typeface="Calibri" panose="020F0502020204030204" pitchFamily="34" charset="0"/>
                <a:ea typeface="Calibri" panose="020F0502020204030204" pitchFamily="34" charset="0"/>
                <a:cs typeface="Times New Roman" panose="02020603050405020304" pitchFamily="18" charset="0"/>
              </a:rPr>
              <a:t>(υ)=</a:t>
            </a:r>
            <a:endParaRPr lang="en-IN" altLang="en-US" sz="2000">
              <a:latin typeface="Calibri" panose="020F0502020204030204" pitchFamily="34" charset="0"/>
              <a:ea typeface="Calibri" panose="020F0502020204030204" pitchFamily="34" charset="0"/>
              <a:cs typeface="Times New Roman" panose="02020603050405020304" pitchFamily="18" charset="0"/>
            </a:endParaRPr>
          </a:p>
          <a:p>
            <a:pPr marL="0" indent="0" algn="just">
              <a:spcBef>
                <a:spcPct val="0"/>
              </a:spcBef>
              <a:buClrTx/>
              <a:buSzTx/>
              <a:buFontTx/>
              <a:buNone/>
            </a:pPr>
            <a:r>
              <a:rPr lang="en-US" altLang="en-US" sz="20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rPr>
              <a:t>                ρ(ν)=                                    ------------(7)</a:t>
            </a:r>
          </a:p>
          <a:p>
            <a:pPr marL="0" indent="0" algn="just">
              <a:spcBef>
                <a:spcPct val="0"/>
              </a:spcBef>
              <a:buClrTx/>
              <a:buSzTx/>
              <a:buFontTx/>
              <a:buNone/>
            </a:pPr>
            <a:endParaRPr lang="en-US" altLang="en-US" sz="20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spcBef>
                <a:spcPct val="0"/>
              </a:spcBef>
              <a:buClrTx/>
              <a:buSzTx/>
              <a:buFont typeface="Wingdings" panose="05000000000000000000" pitchFamily="2" charset="2"/>
              <a:buNone/>
            </a:pPr>
            <a:r>
              <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According to Plank’s law of black body radiation at temperature T we have the energy density </a:t>
            </a:r>
            <a:r>
              <a:rPr lang="en-US" altLang="en-US" sz="18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rPr>
              <a:t>ρ(ν) </a:t>
            </a:r>
            <a:r>
              <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at frequency ν is </a:t>
            </a:r>
          </a:p>
          <a:p>
            <a:pPr marL="0" indent="0" algn="just">
              <a:spcBef>
                <a:spcPct val="0"/>
              </a:spcBef>
              <a:buClrTx/>
              <a:buSzTx/>
              <a:buFont typeface="Wingdings" panose="05000000000000000000" pitchFamily="2" charset="2"/>
              <a:buNone/>
            </a:pPr>
            <a:endParaRPr lang="en-US" altLang="en-US" sz="2000">
              <a:solidFill>
                <a:srgbClr val="333333"/>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spcBef>
                <a:spcPct val="0"/>
              </a:spcBef>
              <a:buClrTx/>
              <a:buSzTx/>
              <a:buFontTx/>
              <a:buNone/>
            </a:pPr>
            <a:r>
              <a:rPr lang="en-US" altLang="en-US" sz="20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rPr>
              <a:t>                                                           -----------(8)</a:t>
            </a:r>
          </a:p>
          <a:p>
            <a:pPr marL="0" indent="0" algn="just">
              <a:spcBef>
                <a:spcPct val="0"/>
              </a:spcBef>
              <a:buClrTx/>
              <a:buSzTx/>
              <a:buFontTx/>
              <a:buNone/>
            </a:pPr>
            <a:endParaRPr lang="en-US" altLang="en-US" sz="20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spcBef>
                <a:spcPct val="0"/>
              </a:spcBef>
              <a:buClrTx/>
              <a:buSzTx/>
              <a:buFontTx/>
              <a:buNone/>
            </a:pPr>
            <a:r>
              <a:rPr lang="en-US" altLang="en-US" sz="20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Comparing equations (7) &amp; (8)</a:t>
            </a:r>
          </a:p>
          <a:p>
            <a:pPr marL="0" indent="0" algn="just">
              <a:spcBef>
                <a:spcPct val="0"/>
              </a:spcBef>
              <a:buClrTx/>
              <a:buSzTx/>
              <a:buFontTx/>
              <a:buNone/>
            </a:pPr>
            <a:endParaRPr lang="en-US" altLang="en-US" sz="2000">
              <a:solidFill>
                <a:srgbClr val="333333"/>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spcBef>
                <a:spcPct val="0"/>
              </a:spcBef>
              <a:buClrTx/>
              <a:buSzTx/>
              <a:buFontTx/>
              <a:buNone/>
            </a:pPr>
            <a:r>
              <a:rPr lang="en-US" altLang="en-US" sz="20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rPr>
              <a:t>                                                -------------(9)</a:t>
            </a:r>
          </a:p>
          <a:p>
            <a:pPr marL="0" indent="0" algn="just">
              <a:spcBef>
                <a:spcPct val="0"/>
              </a:spcBef>
              <a:buClrTx/>
              <a:buSzTx/>
              <a:buFontTx/>
              <a:buNone/>
            </a:pPr>
            <a:endParaRPr lang="en-US" altLang="en-US" sz="20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spcBef>
                <a:spcPct val="0"/>
              </a:spcBef>
              <a:buClrTx/>
              <a:buSzTx/>
              <a:buFontTx/>
              <a:buNone/>
            </a:pPr>
            <a:endParaRPr lang="en-US" altLang="en-US" sz="20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spcBef>
                <a:spcPct val="0"/>
              </a:spcBef>
              <a:buClrTx/>
              <a:buSzTx/>
              <a:buFontTx/>
              <a:buNone/>
            </a:pPr>
            <a:r>
              <a:rPr lang="en-US" altLang="en-US" sz="20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rPr>
              <a:t>                                        ------------(10)</a:t>
            </a:r>
          </a:p>
          <a:p>
            <a:pPr marL="0" indent="0" algn="just">
              <a:spcBef>
                <a:spcPct val="0"/>
              </a:spcBef>
              <a:buClrTx/>
              <a:buSzTx/>
              <a:buFont typeface="Wingdings" panose="05000000000000000000" pitchFamily="2" charset="2"/>
              <a:buNone/>
            </a:pPr>
            <a:r>
              <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Equations (9) and (10) show the relations between Einstein’s coefficients </a:t>
            </a:r>
            <a:r>
              <a:rPr lang="en-US" altLang="en-US" sz="18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rPr>
              <a:t>B</a:t>
            </a:r>
            <a:r>
              <a:rPr lang="en-US" altLang="en-US" sz="1800" b="1" i="1" baseline="-250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12</a:t>
            </a:r>
            <a:r>
              <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 </a:t>
            </a:r>
            <a:r>
              <a:rPr lang="en-US" altLang="en-US" sz="18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rPr>
              <a:t>B</a:t>
            </a:r>
            <a:r>
              <a:rPr lang="en-US" altLang="en-US" sz="1800" b="1" i="1" baseline="-250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21</a:t>
            </a:r>
            <a:r>
              <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 and </a:t>
            </a:r>
            <a:r>
              <a:rPr lang="en-US" altLang="en-US" sz="1800" b="1" i="1">
                <a:solidFill>
                  <a:srgbClr val="333333"/>
                </a:solidFill>
                <a:latin typeface="Times New Roman" panose="02020603050405020304" pitchFamily="18" charset="0"/>
                <a:ea typeface="Calibri" panose="020F0502020204030204" pitchFamily="34" charset="0"/>
                <a:cs typeface="Times New Roman" panose="02020603050405020304" pitchFamily="18" charset="0"/>
              </a:rPr>
              <a:t>A</a:t>
            </a:r>
            <a:r>
              <a:rPr lang="en-US" altLang="en-US" sz="1800" b="1" i="1" baseline="-250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21</a:t>
            </a:r>
            <a:r>
              <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a:t>
            </a:r>
            <a:endParaRPr lang="en-IN" altLang="en-US" sz="1800">
              <a:latin typeface="Calibri" panose="020F0502020204030204" pitchFamily="34" charset="0"/>
              <a:ea typeface="Calibri" panose="020F0502020204030204" pitchFamily="34" charset="0"/>
              <a:cs typeface="Times New Roman" panose="02020603050405020304" pitchFamily="18" charset="0"/>
            </a:endParaRPr>
          </a:p>
          <a:p>
            <a:pPr marL="0" indent="0" algn="just">
              <a:spcBef>
                <a:spcPct val="0"/>
              </a:spcBef>
              <a:buClrTx/>
              <a:buSzTx/>
              <a:buFont typeface="Wingdings" panose="05000000000000000000" pitchFamily="2" charset="2"/>
              <a:buNone/>
            </a:pPr>
            <a:r>
              <a:rPr lang="en-US" altLang="en-US" sz="1800" b="1">
                <a:solidFill>
                  <a:srgbClr val="FF0000"/>
                </a:solidFill>
                <a:latin typeface="Times New Roman" panose="02020603050405020304" pitchFamily="18" charset="0"/>
                <a:ea typeface="Calibri" panose="020F0502020204030204" pitchFamily="34" charset="0"/>
                <a:cs typeface="Times New Roman" panose="02020603050405020304" pitchFamily="18" charset="0"/>
              </a:rPr>
              <a:t>From the above relation eq. (9) shows that the ratio of rate of spontaneous (</a:t>
            </a:r>
            <a:r>
              <a:rPr lang="en-US" altLang="en-US" sz="1800" b="1" i="1">
                <a:solidFill>
                  <a:srgbClr val="FF0000"/>
                </a:solidFill>
                <a:latin typeface="Times New Roman" panose="02020603050405020304" pitchFamily="18" charset="0"/>
                <a:ea typeface="Calibri" panose="020F0502020204030204" pitchFamily="34" charset="0"/>
                <a:cs typeface="Times New Roman" panose="02020603050405020304" pitchFamily="18" charset="0"/>
              </a:rPr>
              <a:t>A</a:t>
            </a:r>
            <a:r>
              <a:rPr lang="en-US" altLang="en-US" sz="1800" b="1" i="1" baseline="-25000">
                <a:solidFill>
                  <a:srgbClr val="FF0000"/>
                </a:solidFill>
                <a:latin typeface="Times New Roman" panose="02020603050405020304" pitchFamily="18" charset="0"/>
                <a:ea typeface="Calibri" panose="020F0502020204030204" pitchFamily="34" charset="0"/>
                <a:cs typeface="Times New Roman" panose="02020603050405020304" pitchFamily="18" charset="0"/>
              </a:rPr>
              <a:t>21</a:t>
            </a:r>
            <a:r>
              <a:rPr lang="en-US" altLang="en-US" sz="1800" b="1">
                <a:solidFill>
                  <a:srgbClr val="FF0000"/>
                </a:solidFill>
                <a:latin typeface="Times New Roman" panose="02020603050405020304" pitchFamily="18" charset="0"/>
                <a:ea typeface="Calibri" panose="020F0502020204030204" pitchFamily="34" charset="0"/>
                <a:cs typeface="Times New Roman" panose="02020603050405020304" pitchFamily="18" charset="0"/>
              </a:rPr>
              <a:t>) to rate of stimulated emission (</a:t>
            </a:r>
            <a:r>
              <a:rPr lang="en-US" altLang="en-US" sz="1800" b="1" i="1">
                <a:solidFill>
                  <a:srgbClr val="FF0000"/>
                </a:solidFill>
                <a:latin typeface="Times New Roman" panose="02020603050405020304" pitchFamily="18" charset="0"/>
                <a:ea typeface="Calibri" panose="020F0502020204030204" pitchFamily="34" charset="0"/>
                <a:cs typeface="Times New Roman" panose="02020603050405020304" pitchFamily="18" charset="0"/>
              </a:rPr>
              <a:t>B</a:t>
            </a:r>
            <a:r>
              <a:rPr lang="en-US" altLang="en-US" sz="1800" b="1" i="1" baseline="-25000">
                <a:solidFill>
                  <a:srgbClr val="FF0000"/>
                </a:solidFill>
                <a:latin typeface="Times New Roman" panose="02020603050405020304" pitchFamily="18" charset="0"/>
                <a:ea typeface="Calibri" panose="020F0502020204030204" pitchFamily="34" charset="0"/>
                <a:cs typeface="Times New Roman" panose="02020603050405020304" pitchFamily="18" charset="0"/>
              </a:rPr>
              <a:t>21</a:t>
            </a:r>
            <a:r>
              <a:rPr lang="en-US" altLang="en-US" sz="1800" b="1">
                <a:solidFill>
                  <a:srgbClr val="FF0000"/>
                </a:solidFill>
                <a:latin typeface="Times New Roman" panose="02020603050405020304" pitchFamily="18" charset="0"/>
                <a:ea typeface="Calibri" panose="020F0502020204030204" pitchFamily="34" charset="0"/>
                <a:cs typeface="Times New Roman" panose="02020603050405020304" pitchFamily="18" charset="0"/>
              </a:rPr>
              <a:t>) is proportional to cube of the frequency of the incident radiation. (</a:t>
            </a:r>
            <a:r>
              <a:rPr lang="en-US" altLang="en-US" sz="1800" b="1">
                <a:latin typeface="Times New Roman" panose="02020603050405020304" pitchFamily="18" charset="0"/>
                <a:ea typeface="Calibri" panose="020F0502020204030204" pitchFamily="34" charset="0"/>
                <a:cs typeface="Times New Roman" panose="02020603050405020304" pitchFamily="18" charset="0"/>
              </a:rPr>
              <a:t>We cannot use high frequency radiation such as x rays for laser production)</a:t>
            </a:r>
            <a:r>
              <a:rPr lang="en-US" altLang="en-US" sz="1800" b="1">
                <a:solidFill>
                  <a:srgbClr val="FF0000"/>
                </a:solidFill>
                <a:latin typeface="Times New Roman" panose="02020603050405020304" pitchFamily="18" charset="0"/>
                <a:ea typeface="Calibri" panose="020F0502020204030204" pitchFamily="34" charset="0"/>
                <a:cs typeface="Times New Roman" panose="02020603050405020304" pitchFamily="18" charset="0"/>
              </a:rPr>
              <a:t>The eq. (10) shows that the rate of absorption is equal to the rate of stimulated emission, when the system in equilibrium</a:t>
            </a:r>
            <a:r>
              <a:rPr lang="en-US" altLang="en-US" sz="1800">
                <a:solidFill>
                  <a:srgbClr val="333333"/>
                </a:solidFill>
                <a:latin typeface="Times New Roman" panose="02020603050405020304" pitchFamily="18" charset="0"/>
                <a:ea typeface="Calibri" panose="020F0502020204030204" pitchFamily="34" charset="0"/>
                <a:cs typeface="Times New Roman" panose="02020603050405020304" pitchFamily="18" charset="0"/>
              </a:rPr>
              <a:t>.</a:t>
            </a:r>
            <a:endParaRPr lang="en-IN" altLang="en-US" sz="1800">
              <a:latin typeface="Calibri" panose="020F0502020204030204" pitchFamily="34" charset="0"/>
              <a:ea typeface="Calibri" panose="020F0502020204030204" pitchFamily="34" charset="0"/>
              <a:cs typeface="Times New Roman" panose="02020603050405020304" pitchFamily="18" charset="0"/>
            </a:endParaRPr>
          </a:p>
          <a:p>
            <a:pPr marL="0" indent="0" algn="just">
              <a:spcBef>
                <a:spcPct val="0"/>
              </a:spcBef>
              <a:buClrTx/>
              <a:buSzTx/>
              <a:buFontTx/>
              <a:buNone/>
            </a:pPr>
            <a:endParaRPr lang="en-IN" altLang="en-US" sz="2000">
              <a:latin typeface="Calibri" panose="020F0502020204030204" pitchFamily="34" charset="0"/>
              <a:ea typeface="Calibri" panose="020F0502020204030204" pitchFamily="34" charset="0"/>
              <a:cs typeface="Times New Roman" panose="02020603050405020304" pitchFamily="18" charset="0"/>
            </a:endParaRPr>
          </a:p>
          <a:p>
            <a:pPr marL="0" indent="0" algn="just">
              <a:buFont typeface="Wingdings" panose="05000000000000000000" pitchFamily="2" charset="2"/>
              <a:buNone/>
            </a:pPr>
            <a:endParaRPr lang="en-IN" altLang="en-US">
              <a:ea typeface="Calibri" panose="020F0502020204030204" pitchFamily="34" charset="0"/>
              <a:cs typeface="Times New Roman" panose="02020603050405020304" pitchFamily="18" charset="0"/>
            </a:endParaRPr>
          </a:p>
        </p:txBody>
      </p:sp>
      <p:pic>
        <p:nvPicPr>
          <p:cNvPr id="44036" name="Picture 9">
            <a:extLst>
              <a:ext uri="{FF2B5EF4-FFF2-40B4-BE49-F238E27FC236}">
                <a16:creationId xmlns:a16="http://schemas.microsoft.com/office/drawing/2014/main" id="{30F257B6-C6A9-EC02-4517-57537A9E38A2}"/>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351088" y="673100"/>
            <a:ext cx="240665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037" name="Picture 12">
            <a:extLst>
              <a:ext uri="{FF2B5EF4-FFF2-40B4-BE49-F238E27FC236}">
                <a16:creationId xmlns:a16="http://schemas.microsoft.com/office/drawing/2014/main" id="{B0F35815-29EA-68C9-3827-F93EC6776BA1}"/>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33513" y="2165350"/>
            <a:ext cx="2836862" cy="741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38" name="Rectangle 2">
            <a:extLst>
              <a:ext uri="{FF2B5EF4-FFF2-40B4-BE49-F238E27FC236}">
                <a16:creationId xmlns:a16="http://schemas.microsoft.com/office/drawing/2014/main" id="{11D83790-F116-EC98-75ED-926E1393DCCF}"/>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IN" altLang="en-US"/>
          </a:p>
        </p:txBody>
      </p:sp>
      <p:pic>
        <p:nvPicPr>
          <p:cNvPr id="44039" name="Picture 1">
            <a:extLst>
              <a:ext uri="{FF2B5EF4-FFF2-40B4-BE49-F238E27FC236}">
                <a16:creationId xmlns:a16="http://schemas.microsoft.com/office/drawing/2014/main" id="{4965E143-F9CE-C668-B8BB-0A59E1130002}"/>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33513" y="3452813"/>
            <a:ext cx="1722437"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40" name="Rectangle 3">
            <a:extLst>
              <a:ext uri="{FF2B5EF4-FFF2-40B4-BE49-F238E27FC236}">
                <a16:creationId xmlns:a16="http://schemas.microsoft.com/office/drawing/2014/main" id="{C69A7A3B-C1CF-3485-8D90-1F24E3BD4D74}"/>
              </a:ext>
            </a:extLst>
          </p:cNvPr>
          <p:cNvSpPr>
            <a:spLocks noChangeArrowheads="1"/>
          </p:cNvSpPr>
          <p:nvPr/>
        </p:nvSpPr>
        <p:spPr bwMode="auto">
          <a:xfrm>
            <a:off x="0" y="4191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en-US" altLang="en-US" sz="1500" b="1">
                <a:solidFill>
                  <a:srgbClr val="333333"/>
                </a:solidFill>
                <a:latin typeface="Times New Roman" panose="02020603050405020304" pitchFamily="18" charset="0"/>
                <a:ea typeface="Calibri" panose="020F0502020204030204" pitchFamily="34" charset="0"/>
                <a:cs typeface="Times New Roman" panose="02020603050405020304" pitchFamily="18" charset="0"/>
              </a:rPr>
              <a:t>   </a:t>
            </a:r>
            <a:r>
              <a:rPr lang="en-US" altLang="en-US" sz="800">
                <a:ea typeface="Calibri" panose="020F0502020204030204" pitchFamily="34" charset="0"/>
                <a:cs typeface="Times New Roman" panose="02020603050405020304" pitchFamily="18" charset="0"/>
              </a:rPr>
              <a:t> </a:t>
            </a:r>
            <a:endParaRPr lang="en-US" altLang="en-US">
              <a:ea typeface="Calibri" panose="020F0502020204030204" pitchFamily="34" charset="0"/>
              <a:cs typeface="Times New Roman" panose="02020603050405020304" pitchFamily="18" charset="0"/>
            </a:endParaRPr>
          </a:p>
        </p:txBody>
      </p:sp>
      <p:sp>
        <p:nvSpPr>
          <p:cNvPr id="44041" name="Rectangle 5">
            <a:extLst>
              <a:ext uri="{FF2B5EF4-FFF2-40B4-BE49-F238E27FC236}">
                <a16:creationId xmlns:a16="http://schemas.microsoft.com/office/drawing/2014/main" id="{06458A27-6672-227C-5B8F-02B6B61FA9AF}"/>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IN" altLang="en-US"/>
          </a:p>
        </p:txBody>
      </p:sp>
      <p:pic>
        <p:nvPicPr>
          <p:cNvPr id="44042" name="Picture 4">
            <a:extLst>
              <a:ext uri="{FF2B5EF4-FFF2-40B4-BE49-F238E27FC236}">
                <a16:creationId xmlns:a16="http://schemas.microsoft.com/office/drawing/2014/main" id="{82FD0C9B-FBE0-3B82-7F1F-86D76DD3AB40}"/>
              </a:ext>
            </a:extLst>
          </p:cNvPr>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676400" y="4243388"/>
            <a:ext cx="1001713"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043" name="Picture 1">
            <a:extLst>
              <a:ext uri="{FF2B5EF4-FFF2-40B4-BE49-F238E27FC236}">
                <a16:creationId xmlns:a16="http://schemas.microsoft.com/office/drawing/2014/main" id="{8727C651-261E-8272-1C44-40C05C8F870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38900" y="419100"/>
            <a:ext cx="1925638"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9C1C8-5E2E-55FB-A40A-DE032957C8D3}"/>
              </a:ext>
            </a:extLst>
          </p:cNvPr>
          <p:cNvSpPr>
            <a:spLocks noGrp="1"/>
          </p:cNvSpPr>
          <p:nvPr>
            <p:ph type="title"/>
          </p:nvPr>
        </p:nvSpPr>
        <p:spPr>
          <a:xfrm>
            <a:off x="433388" y="103188"/>
            <a:ext cx="7467600" cy="561975"/>
          </a:xfrm>
        </p:spPr>
        <p:txBody>
          <a:bodyPr/>
          <a:lstStyle/>
          <a:p>
            <a:pPr algn="ctr">
              <a:defRPr/>
            </a:pPr>
            <a:r>
              <a:rPr lang="en-US" b="1" dirty="0">
                <a:solidFill>
                  <a:schemeClr val="tx1"/>
                </a:solidFill>
              </a:rPr>
              <a:t>Conditions for light amplification</a:t>
            </a:r>
            <a:endParaRPr lang="en-IN" b="1" dirty="0">
              <a:solidFill>
                <a:schemeClr val="tx1"/>
              </a:solidFill>
            </a:endParaRPr>
          </a:p>
        </p:txBody>
      </p:sp>
      <p:sp>
        <p:nvSpPr>
          <p:cNvPr id="3" name="Content Placeholder 2">
            <a:extLst>
              <a:ext uri="{FF2B5EF4-FFF2-40B4-BE49-F238E27FC236}">
                <a16:creationId xmlns:a16="http://schemas.microsoft.com/office/drawing/2014/main" id="{53689B76-3172-2964-A1B6-5F43C7199CFB}"/>
              </a:ext>
            </a:extLst>
          </p:cNvPr>
          <p:cNvSpPr>
            <a:spLocks noGrp="1"/>
          </p:cNvSpPr>
          <p:nvPr>
            <p:ph sz="quarter" idx="1"/>
          </p:nvPr>
        </p:nvSpPr>
        <p:spPr>
          <a:xfrm>
            <a:off x="433388" y="687388"/>
            <a:ext cx="7950200" cy="5483225"/>
          </a:xfrm>
        </p:spPr>
        <p:txBody>
          <a:bodyPr/>
          <a:lstStyle/>
          <a:p>
            <a:pPr algn="just">
              <a:defRPr/>
            </a:pPr>
            <a:r>
              <a:rPr lang="en-US" dirty="0"/>
              <a:t>1) </a:t>
            </a:r>
            <a:r>
              <a:rPr lang="en-US" sz="2200" dirty="0">
                <a:latin typeface="Calibri" panose="020F0502020204030204" pitchFamily="34" charset="0"/>
                <a:cs typeface="Calibri" panose="020F0502020204030204" pitchFamily="34" charset="0"/>
              </a:rPr>
              <a:t>Stimulated emission to dominate spontaneous emission</a:t>
            </a:r>
          </a:p>
          <a:p>
            <a:pPr marL="0" indent="0" algn="just">
              <a:buFont typeface="Wingdings" panose="05000000000000000000" pitchFamily="2" charset="2"/>
              <a:buNone/>
              <a:defRPr/>
            </a:pPr>
            <a:r>
              <a:rPr lang="en-US" sz="2200" b="1" dirty="0">
                <a:solidFill>
                  <a:srgbClr val="CC0000"/>
                </a:solidFill>
                <a:latin typeface="Calibri" panose="020F0502020204030204" pitchFamily="34" charset="0"/>
                <a:cs typeface="Calibri" panose="020F0502020204030204" pitchFamily="34" charset="0"/>
              </a:rPr>
              <a:t>      Stimulated emission/spontaneous emission= equation =</a:t>
            </a:r>
            <a:r>
              <a:rPr lang="en-US" sz="2200" b="1" dirty="0">
                <a:latin typeface="Calibri" panose="020F0502020204030204" pitchFamily="34" charset="0"/>
                <a:cs typeface="Calibri" panose="020F0502020204030204" pitchFamily="34" charset="0"/>
              </a:rPr>
              <a:t>B21N2</a:t>
            </a:r>
            <a:r>
              <a:rPr lang="el-GR" sz="2200" b="1" dirty="0">
                <a:latin typeface="Calibri" panose="020F0502020204030204" pitchFamily="34" charset="0"/>
                <a:cs typeface="Calibri" panose="020F0502020204030204" pitchFamily="34" charset="0"/>
              </a:rPr>
              <a:t>ρ</a:t>
            </a:r>
            <a:r>
              <a:rPr lang="en-US" sz="2200" b="1" dirty="0">
                <a:latin typeface="Calibri" panose="020F0502020204030204" pitchFamily="34" charset="0"/>
                <a:cs typeface="Calibri" panose="020F0502020204030204" pitchFamily="34" charset="0"/>
              </a:rPr>
              <a:t>(v)/A21N2</a:t>
            </a:r>
            <a:r>
              <a:rPr lang="en-US" sz="2200" b="1" dirty="0">
                <a:solidFill>
                  <a:srgbClr val="0000CC"/>
                </a:solidFill>
                <a:latin typeface="Calibri" panose="020F0502020204030204" pitchFamily="34" charset="0"/>
                <a:cs typeface="Calibri" panose="020F0502020204030204" pitchFamily="34" charset="0"/>
              </a:rPr>
              <a:t>=B21/A21 x </a:t>
            </a:r>
            <a:r>
              <a:rPr lang="el-GR" sz="2200" b="1" dirty="0">
                <a:solidFill>
                  <a:srgbClr val="0000CC"/>
                </a:solidFill>
                <a:latin typeface="Calibri" panose="020F0502020204030204" pitchFamily="34" charset="0"/>
                <a:cs typeface="Calibri" panose="020F0502020204030204" pitchFamily="34" charset="0"/>
              </a:rPr>
              <a:t>ρ</a:t>
            </a:r>
            <a:r>
              <a:rPr lang="en-US" sz="2200" b="1" dirty="0">
                <a:solidFill>
                  <a:srgbClr val="0000CC"/>
                </a:solidFill>
                <a:latin typeface="Calibri" panose="020F0502020204030204" pitchFamily="34" charset="0"/>
                <a:cs typeface="Calibri" panose="020F0502020204030204" pitchFamily="34" charset="0"/>
              </a:rPr>
              <a:t>(v)</a:t>
            </a:r>
          </a:p>
          <a:p>
            <a:pPr algn="just">
              <a:defRPr/>
            </a:pPr>
            <a:r>
              <a:rPr lang="en-IN" sz="2200" dirty="0">
                <a:latin typeface="Calibri" panose="020F0502020204030204" pitchFamily="34" charset="0"/>
                <a:cs typeface="Calibri" panose="020F0502020204030204" pitchFamily="34" charset="0"/>
              </a:rPr>
              <a:t>2) Requirements of excited states  of larger </a:t>
            </a:r>
            <a:r>
              <a:rPr lang="en-IN" sz="2200" b="1" dirty="0">
                <a:solidFill>
                  <a:srgbClr val="0000CC"/>
                </a:solidFill>
                <a:latin typeface="Calibri" panose="020F0502020204030204" pitchFamily="34" charset="0"/>
                <a:cs typeface="Calibri" panose="020F0502020204030204" pitchFamily="34" charset="0"/>
              </a:rPr>
              <a:t>lifetimes-Meta stable state</a:t>
            </a:r>
          </a:p>
          <a:p>
            <a:pPr algn="just">
              <a:defRPr/>
            </a:pPr>
            <a:r>
              <a:rPr lang="en-IN" sz="2200" dirty="0">
                <a:latin typeface="Calibri" panose="020F0502020204030204" pitchFamily="34" charset="0"/>
                <a:cs typeface="Calibri" panose="020F0502020204030204" pitchFamily="34" charset="0"/>
              </a:rPr>
              <a:t>3) Stimulated emission to dominate the stimulated absorption</a:t>
            </a:r>
          </a:p>
          <a:p>
            <a:pPr marL="0" indent="0">
              <a:buFont typeface="Wingdings" panose="05000000000000000000" pitchFamily="2" charset="2"/>
              <a:buNone/>
              <a:defRPr/>
            </a:pPr>
            <a:r>
              <a:rPr lang="en-IN" sz="2200" b="1" dirty="0">
                <a:solidFill>
                  <a:srgbClr val="CC0000"/>
                </a:solidFill>
                <a:latin typeface="Calibri" panose="020F0502020204030204" pitchFamily="34" charset="0"/>
                <a:cs typeface="Calibri" panose="020F0502020204030204" pitchFamily="34" charset="0"/>
              </a:rPr>
              <a:t>Stimulated emission/stimulated absorption=</a:t>
            </a:r>
            <a:r>
              <a:rPr lang="en-US" sz="2200" b="1" dirty="0">
                <a:solidFill>
                  <a:srgbClr val="CC0000"/>
                </a:solidFill>
                <a:latin typeface="Calibri" panose="020F0502020204030204" pitchFamily="34" charset="0"/>
                <a:cs typeface="Calibri" panose="020F0502020204030204" pitchFamily="34" charset="0"/>
              </a:rPr>
              <a:t> </a:t>
            </a:r>
          </a:p>
          <a:p>
            <a:pPr marL="0" indent="0">
              <a:buFont typeface="Wingdings" panose="05000000000000000000" pitchFamily="2" charset="2"/>
              <a:buNone/>
              <a:defRPr/>
            </a:pPr>
            <a:r>
              <a:rPr lang="en-US" sz="2200" b="1" dirty="0">
                <a:solidFill>
                  <a:srgbClr val="CC0000"/>
                </a:solidFill>
                <a:latin typeface="Calibri" panose="020F0502020204030204" pitchFamily="34" charset="0"/>
                <a:cs typeface="Calibri" panose="020F0502020204030204" pitchFamily="34" charset="0"/>
              </a:rPr>
              <a:t>                                         B21N2</a:t>
            </a:r>
            <a:r>
              <a:rPr lang="el-GR" sz="2200" b="1" dirty="0">
                <a:solidFill>
                  <a:srgbClr val="CC0000"/>
                </a:solidFill>
                <a:latin typeface="Calibri" panose="020F0502020204030204" pitchFamily="34" charset="0"/>
                <a:cs typeface="Calibri" panose="020F0502020204030204" pitchFamily="34" charset="0"/>
              </a:rPr>
              <a:t>ρ</a:t>
            </a:r>
            <a:r>
              <a:rPr lang="en-US" sz="2200" b="1" dirty="0">
                <a:solidFill>
                  <a:srgbClr val="CC0000"/>
                </a:solidFill>
                <a:latin typeface="Calibri" panose="020F0502020204030204" pitchFamily="34" charset="0"/>
                <a:cs typeface="Calibri" panose="020F0502020204030204" pitchFamily="34" charset="0"/>
              </a:rPr>
              <a:t>(v)/</a:t>
            </a:r>
            <a:r>
              <a:rPr lang="en-IN" sz="2200" b="1" dirty="0">
                <a:solidFill>
                  <a:srgbClr val="CC0000"/>
                </a:solidFill>
                <a:latin typeface="Calibri" panose="020F0502020204030204" pitchFamily="34" charset="0"/>
                <a:cs typeface="Calibri" panose="020F0502020204030204" pitchFamily="34" charset="0"/>
              </a:rPr>
              <a:t> </a:t>
            </a:r>
            <a:r>
              <a:rPr lang="en-US" sz="2200" b="1" dirty="0">
                <a:solidFill>
                  <a:srgbClr val="CC0000"/>
                </a:solidFill>
                <a:latin typeface="Calibri" panose="020F0502020204030204" pitchFamily="34" charset="0"/>
                <a:cs typeface="Calibri" panose="020F0502020204030204" pitchFamily="34" charset="0"/>
              </a:rPr>
              <a:t>B12N1</a:t>
            </a:r>
            <a:r>
              <a:rPr lang="el-GR" sz="2200" b="1" dirty="0">
                <a:solidFill>
                  <a:srgbClr val="CC0000"/>
                </a:solidFill>
                <a:latin typeface="Calibri" panose="020F0502020204030204" pitchFamily="34" charset="0"/>
                <a:cs typeface="Calibri" panose="020F0502020204030204" pitchFamily="34" charset="0"/>
              </a:rPr>
              <a:t>ρ</a:t>
            </a:r>
            <a:r>
              <a:rPr lang="en-US" sz="2200" b="1" dirty="0">
                <a:solidFill>
                  <a:srgbClr val="CC0000"/>
                </a:solidFill>
                <a:latin typeface="Calibri" panose="020F0502020204030204" pitchFamily="34" charset="0"/>
                <a:cs typeface="Calibri" panose="020F0502020204030204" pitchFamily="34" charset="0"/>
              </a:rPr>
              <a:t>(v)=</a:t>
            </a:r>
            <a:r>
              <a:rPr lang="en-US" sz="2200" b="1" dirty="0">
                <a:solidFill>
                  <a:srgbClr val="0000CC"/>
                </a:solidFill>
                <a:latin typeface="Calibri" panose="020F0502020204030204" pitchFamily="34" charset="0"/>
                <a:cs typeface="Calibri" panose="020F0502020204030204" pitchFamily="34" charset="0"/>
              </a:rPr>
              <a:t>B21/B12 x N2/N1</a:t>
            </a:r>
            <a:endParaRPr lang="en-IN" sz="2200" b="1" dirty="0">
              <a:solidFill>
                <a:srgbClr val="0000CC"/>
              </a:solidFill>
              <a:latin typeface="Calibri" panose="020F0502020204030204" pitchFamily="34" charset="0"/>
              <a:cs typeface="Calibri" panose="020F0502020204030204" pitchFamily="34" charset="0"/>
            </a:endParaRPr>
          </a:p>
        </p:txBody>
      </p:sp>
      <p:pic>
        <p:nvPicPr>
          <p:cNvPr id="45061" name="Picture 4">
            <a:extLst>
              <a:ext uri="{FF2B5EF4-FFF2-40B4-BE49-F238E27FC236}">
                <a16:creationId xmlns:a16="http://schemas.microsoft.com/office/drawing/2014/main" id="{1D073C74-C4B1-9F7E-468C-EFD74A37F4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3038" y="4668838"/>
            <a:ext cx="3392487" cy="208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2B854-07C1-AC78-E1C3-202AA809BCD2}"/>
              </a:ext>
            </a:extLst>
          </p:cNvPr>
          <p:cNvSpPr>
            <a:spLocks noGrp="1"/>
          </p:cNvSpPr>
          <p:nvPr>
            <p:ph type="title"/>
          </p:nvPr>
        </p:nvSpPr>
        <p:spPr/>
        <p:txBody>
          <a:bodyPr/>
          <a:lstStyle/>
          <a:p>
            <a:pPr>
              <a:defRPr/>
            </a:pPr>
            <a:r>
              <a:rPr lang="en-US" sz="2400" b="1" dirty="0">
                <a:solidFill>
                  <a:srgbClr val="FF0000"/>
                </a:solidFill>
              </a:rPr>
              <a:t>Difference between spontaneous emission &amp; stimulated Emission</a:t>
            </a:r>
            <a:endParaRPr lang="en-IN" sz="2400" b="1" dirty="0">
              <a:solidFill>
                <a:srgbClr val="FF0000"/>
              </a:solidFill>
            </a:endParaRPr>
          </a:p>
        </p:txBody>
      </p:sp>
      <p:pic>
        <p:nvPicPr>
          <p:cNvPr id="46083" name="Content Placeholder 4">
            <a:extLst>
              <a:ext uri="{FF2B5EF4-FFF2-40B4-BE49-F238E27FC236}">
                <a16:creationId xmlns:a16="http://schemas.microsoft.com/office/drawing/2014/main" id="{4EF9DF18-268C-0195-7456-EFFA9AF4F983}"/>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457200" y="1600200"/>
            <a:ext cx="7845425" cy="4343400"/>
          </a:xfr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9F9F5-3ACE-11CE-6BED-0F0CCA6AA3FE}"/>
              </a:ext>
            </a:extLst>
          </p:cNvPr>
          <p:cNvSpPr>
            <a:spLocks noGrp="1"/>
          </p:cNvSpPr>
          <p:nvPr>
            <p:ph type="title"/>
          </p:nvPr>
        </p:nvSpPr>
        <p:spPr>
          <a:xfrm>
            <a:off x="457200" y="274638"/>
            <a:ext cx="7950200" cy="639762"/>
          </a:xfrm>
        </p:spPr>
        <p:txBody>
          <a:bodyPr/>
          <a:lstStyle/>
          <a:p>
            <a:pPr>
              <a:defRPr/>
            </a:pPr>
            <a:r>
              <a:rPr lang="en-US" b="1" dirty="0">
                <a:solidFill>
                  <a:srgbClr val="FF0000"/>
                </a:solidFill>
              </a:rPr>
              <a:t>Three requirements for laser action</a:t>
            </a:r>
            <a:endParaRPr lang="en-IN" b="1" dirty="0">
              <a:solidFill>
                <a:srgbClr val="FF0000"/>
              </a:solidFill>
            </a:endParaRPr>
          </a:p>
        </p:txBody>
      </p:sp>
      <p:sp>
        <p:nvSpPr>
          <p:cNvPr id="47107" name="Content Placeholder 2">
            <a:extLst>
              <a:ext uri="{FF2B5EF4-FFF2-40B4-BE49-F238E27FC236}">
                <a16:creationId xmlns:a16="http://schemas.microsoft.com/office/drawing/2014/main" id="{9A8B48FF-61C2-329B-0B03-70903E1C5B90}"/>
              </a:ext>
            </a:extLst>
          </p:cNvPr>
          <p:cNvSpPr>
            <a:spLocks noGrp="1"/>
          </p:cNvSpPr>
          <p:nvPr>
            <p:ph sz="quarter" idx="1"/>
          </p:nvPr>
        </p:nvSpPr>
        <p:spPr>
          <a:xfrm>
            <a:off x="457200" y="1219200"/>
            <a:ext cx="7950200" cy="5254625"/>
          </a:xfrm>
        </p:spPr>
        <p:txBody>
          <a:bodyPr/>
          <a:lstStyle/>
          <a:p>
            <a:pPr marL="457200" indent="-457200">
              <a:lnSpc>
                <a:spcPct val="200000"/>
              </a:lnSpc>
              <a:buFont typeface="Wingdings" panose="05000000000000000000" pitchFamily="2" charset="2"/>
              <a:buAutoNum type="arabicPeriod"/>
            </a:pPr>
            <a:r>
              <a:rPr lang="en-US" altLang="en-US" sz="2800" b="1">
                <a:solidFill>
                  <a:srgbClr val="0000CC"/>
                </a:solidFill>
                <a:latin typeface="Calibri" panose="020F0502020204030204" pitchFamily="34" charset="0"/>
                <a:cs typeface="Calibri" panose="020F0502020204030204" pitchFamily="34" charset="0"/>
              </a:rPr>
              <a:t>POPULATION INVERSION</a:t>
            </a:r>
          </a:p>
          <a:p>
            <a:pPr marL="457200" indent="-457200">
              <a:lnSpc>
                <a:spcPct val="200000"/>
              </a:lnSpc>
              <a:buFont typeface="Wingdings" panose="05000000000000000000" pitchFamily="2" charset="2"/>
              <a:buAutoNum type="arabicPeriod"/>
            </a:pPr>
            <a:r>
              <a:rPr lang="en-US" altLang="en-US" sz="2800" b="1">
                <a:solidFill>
                  <a:srgbClr val="0000CC"/>
                </a:solidFill>
                <a:latin typeface="Calibri" panose="020F0502020204030204" pitchFamily="34" charset="0"/>
                <a:cs typeface="Calibri" panose="020F0502020204030204" pitchFamily="34" charset="0"/>
              </a:rPr>
              <a:t>METASTABLE STATE</a:t>
            </a:r>
          </a:p>
          <a:p>
            <a:pPr marL="457200" indent="-457200">
              <a:lnSpc>
                <a:spcPct val="200000"/>
              </a:lnSpc>
              <a:buFont typeface="Wingdings" panose="05000000000000000000" pitchFamily="2" charset="2"/>
              <a:buAutoNum type="arabicPeriod"/>
            </a:pPr>
            <a:r>
              <a:rPr lang="en-US" altLang="en-US" sz="2800" b="1">
                <a:solidFill>
                  <a:srgbClr val="0000CC"/>
                </a:solidFill>
                <a:latin typeface="Calibri" panose="020F0502020204030204" pitchFamily="34" charset="0"/>
                <a:cs typeface="Calibri" panose="020F0502020204030204" pitchFamily="34" charset="0"/>
              </a:rPr>
              <a:t>EXPERIMENTAL SET UP FOR CONFINING THE RADIATION WITHIN A MEDIUM-</a:t>
            </a:r>
            <a:r>
              <a:rPr lang="en-US" altLang="en-US" sz="2800" b="1">
                <a:solidFill>
                  <a:srgbClr val="CC0000"/>
                </a:solidFill>
                <a:latin typeface="Calibri" panose="020F0502020204030204" pitchFamily="34" charset="0"/>
                <a:cs typeface="Calibri" panose="020F0502020204030204" pitchFamily="34" charset="0"/>
              </a:rPr>
              <a:t> HIGH </a:t>
            </a:r>
            <a:r>
              <a:rPr lang="en-US" altLang="en-US" sz="2800" b="1">
                <a:solidFill>
                  <a:srgbClr val="C00000"/>
                </a:solidFill>
                <a:latin typeface="Calibri" panose="020F0502020204030204" pitchFamily="34" charset="0"/>
                <a:cs typeface="Calibri" panose="020F0502020204030204" pitchFamily="34" charset="0"/>
              </a:rPr>
              <a:t>ENERGETIC</a:t>
            </a:r>
            <a:r>
              <a:rPr lang="en-US" altLang="en-US" sz="2800" b="1">
                <a:solidFill>
                  <a:srgbClr val="0000CC"/>
                </a:solidFill>
                <a:latin typeface="Calibri" panose="020F0502020204030204" pitchFamily="34" charset="0"/>
                <a:cs typeface="Calibri" panose="020F0502020204030204" pitchFamily="34" charset="0"/>
              </a:rPr>
              <a:t> </a:t>
            </a:r>
            <a:r>
              <a:rPr lang="en-US" altLang="en-US" sz="2800" b="1">
                <a:solidFill>
                  <a:srgbClr val="C00000"/>
                </a:solidFill>
                <a:latin typeface="Calibri" panose="020F0502020204030204" pitchFamily="34" charset="0"/>
                <a:cs typeface="Calibri" panose="020F0502020204030204" pitchFamily="34" charset="0"/>
              </a:rPr>
              <a:t>LASER BEAM as OUTPUT-</a:t>
            </a:r>
            <a:r>
              <a:rPr lang="en-US" altLang="en-US" sz="2800" b="1">
                <a:latin typeface="Calibri" panose="020F0502020204030204" pitchFamily="34" charset="0"/>
                <a:cs typeface="Calibri" panose="020F0502020204030204" pitchFamily="34" charset="0"/>
              </a:rPr>
              <a:t>OPTICAL RESONATOR</a:t>
            </a:r>
            <a:endParaRPr lang="en-IN" altLang="en-US" sz="2800" b="1">
              <a:latin typeface="Calibri" panose="020F0502020204030204" pitchFamily="34" charset="0"/>
              <a:cs typeface="Calibri"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D49D2-FF46-7ED4-4187-236F68F6ECDA}"/>
              </a:ext>
            </a:extLst>
          </p:cNvPr>
          <p:cNvSpPr>
            <a:spLocks noGrp="1"/>
          </p:cNvSpPr>
          <p:nvPr>
            <p:ph type="title"/>
          </p:nvPr>
        </p:nvSpPr>
        <p:spPr>
          <a:xfrm>
            <a:off x="457200" y="274638"/>
            <a:ext cx="7467600" cy="639762"/>
          </a:xfrm>
        </p:spPr>
        <p:txBody>
          <a:bodyPr/>
          <a:lstStyle/>
          <a:p>
            <a:pPr algn="ctr" eaLnBrk="1" fontAlgn="auto" hangingPunct="1">
              <a:spcAft>
                <a:spcPts val="0"/>
              </a:spcAft>
              <a:defRPr/>
            </a:pPr>
            <a:r>
              <a:rPr lang="en-US" b="1" dirty="0">
                <a:solidFill>
                  <a:srgbClr val="FF0000"/>
                </a:solidFill>
              </a:rPr>
              <a:t>Syllabus</a:t>
            </a:r>
          </a:p>
        </p:txBody>
      </p:sp>
      <p:sp>
        <p:nvSpPr>
          <p:cNvPr id="12291" name="Content Placeholder 2">
            <a:extLst>
              <a:ext uri="{FF2B5EF4-FFF2-40B4-BE49-F238E27FC236}">
                <a16:creationId xmlns:a16="http://schemas.microsoft.com/office/drawing/2014/main" id="{2439F2CC-D457-7013-4DBE-9D06666A14E8}"/>
              </a:ext>
            </a:extLst>
          </p:cNvPr>
          <p:cNvSpPr>
            <a:spLocks noGrp="1"/>
          </p:cNvSpPr>
          <p:nvPr>
            <p:ph sz="quarter" idx="1"/>
          </p:nvPr>
        </p:nvSpPr>
        <p:spPr>
          <a:xfrm>
            <a:off x="457200" y="1219200"/>
            <a:ext cx="7772400" cy="5181600"/>
          </a:xfrm>
        </p:spPr>
        <p:txBody>
          <a:bodyPr/>
          <a:lstStyle/>
          <a:p>
            <a:pPr eaLnBrk="1" hangingPunct="1"/>
            <a:r>
              <a:rPr lang="en-US" altLang="en-US" sz="2800" b="1" dirty="0">
                <a:solidFill>
                  <a:srgbClr val="0000CC"/>
                </a:solidFill>
              </a:rPr>
              <a:t>UNIT-I:  Laser </a:t>
            </a:r>
          </a:p>
          <a:p>
            <a:pPr eaLnBrk="1" hangingPunct="1">
              <a:buFont typeface="Wingdings" panose="05000000000000000000" pitchFamily="2" charset="2"/>
              <a:buNone/>
            </a:pPr>
            <a:endParaRPr lang="en-US" altLang="en-US" sz="2800" b="1" dirty="0">
              <a:solidFill>
                <a:srgbClr val="0000CC"/>
              </a:solidFill>
            </a:endParaRPr>
          </a:p>
          <a:p>
            <a:pPr eaLnBrk="1" hangingPunct="1"/>
            <a:r>
              <a:rPr lang="en-US" altLang="en-US" sz="2800" b="1" dirty="0">
                <a:solidFill>
                  <a:srgbClr val="0000CC"/>
                </a:solidFill>
              </a:rPr>
              <a:t>UNIT-II: Fiber Optics</a:t>
            </a:r>
          </a:p>
          <a:p>
            <a:pPr eaLnBrk="1" hangingPunct="1">
              <a:buFont typeface="Wingdings" panose="05000000000000000000" pitchFamily="2" charset="2"/>
              <a:buNone/>
            </a:pPr>
            <a:endParaRPr lang="en-US" altLang="en-US" sz="2800" b="1" dirty="0">
              <a:solidFill>
                <a:srgbClr val="0000CC"/>
              </a:solidFill>
            </a:endParaRPr>
          </a:p>
          <a:p>
            <a:pPr eaLnBrk="1" hangingPunct="1"/>
            <a:r>
              <a:rPr lang="en-US" altLang="en-US" sz="2800" b="1" dirty="0">
                <a:solidFill>
                  <a:srgbClr val="0000CC"/>
                </a:solidFill>
              </a:rPr>
              <a:t>UNIT-III: Quantum Mechanics</a:t>
            </a:r>
          </a:p>
          <a:p>
            <a:pPr eaLnBrk="1" hangingPunct="1">
              <a:buFont typeface="Wingdings" panose="05000000000000000000" pitchFamily="2" charset="2"/>
              <a:buNone/>
            </a:pPr>
            <a:endParaRPr lang="en-US" altLang="en-US" sz="2800" b="1" dirty="0">
              <a:solidFill>
                <a:srgbClr val="0000CC"/>
              </a:solidFill>
            </a:endParaRPr>
          </a:p>
          <a:p>
            <a:pPr eaLnBrk="1" hangingPunct="1"/>
            <a:r>
              <a:rPr lang="en-US" altLang="en-US" sz="2800" b="1" dirty="0">
                <a:solidFill>
                  <a:srgbClr val="0000CC"/>
                </a:solidFill>
              </a:rPr>
              <a:t>UNIT-IV: Band Theory of Solids</a:t>
            </a:r>
          </a:p>
          <a:p>
            <a:pPr eaLnBrk="1" hangingPunct="1">
              <a:buFont typeface="Wingdings" panose="05000000000000000000" pitchFamily="2" charset="2"/>
              <a:buNone/>
            </a:pPr>
            <a:endParaRPr lang="en-US" altLang="en-US" sz="2800" b="1" dirty="0">
              <a:solidFill>
                <a:srgbClr val="0000CC"/>
              </a:solidFill>
            </a:endParaRPr>
          </a:p>
          <a:p>
            <a:pPr eaLnBrk="1" hangingPunct="1"/>
            <a:r>
              <a:rPr lang="en-US" altLang="en-US" sz="2800" b="1" dirty="0">
                <a:solidFill>
                  <a:srgbClr val="0000CC"/>
                </a:solidFill>
              </a:rPr>
              <a:t>UNIT-V: Semiconductor Physics</a:t>
            </a:r>
          </a:p>
          <a:p>
            <a:pPr eaLnBrk="1" hangingPunct="1">
              <a:buFont typeface="Wingdings" panose="05000000000000000000" pitchFamily="2" charset="2"/>
              <a:buNone/>
            </a:pPr>
            <a:endParaRPr lang="en-US"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19192-AD48-1FF0-B919-69A6A43689B6}"/>
              </a:ext>
            </a:extLst>
          </p:cNvPr>
          <p:cNvSpPr>
            <a:spLocks noGrp="1"/>
          </p:cNvSpPr>
          <p:nvPr>
            <p:ph type="title"/>
          </p:nvPr>
        </p:nvSpPr>
        <p:spPr>
          <a:xfrm>
            <a:off x="685800" y="290513"/>
            <a:ext cx="7467600" cy="485775"/>
          </a:xfrm>
        </p:spPr>
        <p:txBody>
          <a:bodyPr>
            <a:normAutofit fontScale="90000"/>
          </a:bodyPr>
          <a:lstStyle/>
          <a:p>
            <a:pPr algn="ctr">
              <a:defRPr/>
            </a:pPr>
            <a:r>
              <a:rPr lang="en-US" b="1" dirty="0">
                <a:solidFill>
                  <a:srgbClr val="0000CC"/>
                </a:solidFill>
              </a:rPr>
              <a:t>Population inversion</a:t>
            </a:r>
            <a:endParaRPr lang="en-IN" b="1" dirty="0">
              <a:solidFill>
                <a:srgbClr val="0000CC"/>
              </a:solidFill>
            </a:endParaRPr>
          </a:p>
        </p:txBody>
      </p:sp>
      <p:sp>
        <p:nvSpPr>
          <p:cNvPr id="3" name="Content Placeholder 2">
            <a:extLst>
              <a:ext uri="{FF2B5EF4-FFF2-40B4-BE49-F238E27FC236}">
                <a16:creationId xmlns:a16="http://schemas.microsoft.com/office/drawing/2014/main" id="{82047907-507C-2077-3739-C4A965958962}"/>
              </a:ext>
            </a:extLst>
          </p:cNvPr>
          <p:cNvSpPr>
            <a:spLocks noGrp="1" noRot="1" noChangeAspect="1" noMove="1" noResize="1" noEditPoints="1" noAdjustHandles="1" noChangeArrowheads="1" noChangeShapeType="1" noTextEdit="1"/>
          </p:cNvSpPr>
          <p:nvPr>
            <p:ph sz="quarter" idx="1"/>
          </p:nvPr>
        </p:nvSpPr>
        <p:spPr>
          <a:xfrm>
            <a:off x="457200" y="1143000"/>
            <a:ext cx="8153400" cy="5330952"/>
          </a:xfrm>
          <a:blipFill>
            <a:blip r:embed="rId2"/>
            <a:stretch>
              <a:fillRect l="-747" t="-686" r="-673"/>
            </a:stretch>
          </a:blipFill>
        </p:spPr>
        <p:txBody>
          <a:bodyPr/>
          <a:lstStyle/>
          <a:p>
            <a:pPr>
              <a:defRPr/>
            </a:pPr>
            <a:r>
              <a:rPr lang="en-IN">
                <a:noFill/>
              </a:rPr>
              <a:t> </a:t>
            </a:r>
          </a:p>
        </p:txBody>
      </p:sp>
      <p:pic>
        <p:nvPicPr>
          <p:cNvPr id="48133" name="Picture 4">
            <a:extLst>
              <a:ext uri="{FF2B5EF4-FFF2-40B4-BE49-F238E27FC236}">
                <a16:creationId xmlns:a16="http://schemas.microsoft.com/office/drawing/2014/main" id="{C8F86E38-758E-859C-94B8-6B77518E69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0713" y="4672013"/>
            <a:ext cx="4357687" cy="1808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E6363-AFA7-321D-573E-75B40DC35827}"/>
              </a:ext>
            </a:extLst>
          </p:cNvPr>
          <p:cNvSpPr>
            <a:spLocks noGrp="1"/>
          </p:cNvSpPr>
          <p:nvPr>
            <p:ph type="title"/>
          </p:nvPr>
        </p:nvSpPr>
        <p:spPr>
          <a:xfrm>
            <a:off x="457200" y="274638"/>
            <a:ext cx="7467600" cy="411162"/>
          </a:xfrm>
        </p:spPr>
        <p:txBody>
          <a:bodyPr>
            <a:normAutofit fontScale="90000"/>
          </a:bodyPr>
          <a:lstStyle/>
          <a:p>
            <a:pPr algn="ctr">
              <a:defRPr/>
            </a:pPr>
            <a:r>
              <a:rPr lang="en-US" b="1" dirty="0">
                <a:solidFill>
                  <a:srgbClr val="C00000"/>
                </a:solidFill>
                <a:latin typeface="Calibri" panose="020F0502020204030204" pitchFamily="34" charset="0"/>
                <a:cs typeface="Calibri" panose="020F0502020204030204" pitchFamily="34" charset="0"/>
              </a:rPr>
              <a:t>Metastable state</a:t>
            </a:r>
            <a:endParaRPr lang="en-IN" b="1" dirty="0">
              <a:solidFill>
                <a:srgbClr val="C00000"/>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719BEADB-7E0A-1F20-232B-8BEB26A9E1EF}"/>
              </a:ext>
            </a:extLst>
          </p:cNvPr>
          <p:cNvSpPr>
            <a:spLocks noGrp="1"/>
          </p:cNvSpPr>
          <p:nvPr>
            <p:ph sz="quarter" idx="1"/>
          </p:nvPr>
        </p:nvSpPr>
        <p:spPr>
          <a:xfrm>
            <a:off x="457200" y="685800"/>
            <a:ext cx="8153400" cy="5788025"/>
          </a:xfrm>
        </p:spPr>
        <p:txBody>
          <a:bodyPr/>
          <a:lstStyle/>
          <a:p>
            <a:pPr marL="0" indent="0" algn="just">
              <a:buFont typeface="Wingdings" panose="05000000000000000000" pitchFamily="2" charset="2"/>
              <a:buNone/>
              <a:defRPr/>
            </a:pPr>
            <a:r>
              <a:rPr lang="en-US" sz="2000" b="1" dirty="0"/>
              <a:t>Definition: </a:t>
            </a:r>
            <a:r>
              <a:rPr lang="en-US" sz="2800" b="1" dirty="0">
                <a:solidFill>
                  <a:srgbClr val="0000CC"/>
                </a:solidFill>
              </a:rPr>
              <a:t>It is a excited state of an atom or other system with a longer life time than other excited states. There could be no population inversion and hence no laser action, if metastable state not exist.</a:t>
            </a:r>
          </a:p>
          <a:p>
            <a:pPr marL="0" indent="0" algn="just">
              <a:buFont typeface="Wingdings" panose="05000000000000000000" pitchFamily="2" charset="2"/>
              <a:buNone/>
              <a:defRPr/>
            </a:pPr>
            <a:r>
              <a:rPr lang="en-US" sz="2800" b="1" dirty="0">
                <a:solidFill>
                  <a:srgbClr val="0000CC"/>
                </a:solidFill>
              </a:rPr>
              <a:t> </a:t>
            </a:r>
            <a:r>
              <a:rPr lang="en-US" sz="2800" b="1" dirty="0">
                <a:latin typeface="Times New Roman" panose="02020603050405020304" pitchFamily="18" charset="0"/>
              </a:rPr>
              <a:t>In order to do so, the excited atoms are required to </a:t>
            </a:r>
            <a:r>
              <a:rPr lang="en-US" sz="2800" b="1" i="1" dirty="0">
                <a:latin typeface="Times New Roman" panose="02020603050405020304" pitchFamily="18" charset="0"/>
              </a:rPr>
              <a:t>‘wait’ </a:t>
            </a:r>
            <a:r>
              <a:rPr lang="en-US" sz="2800" b="1" dirty="0">
                <a:latin typeface="Times New Roman" panose="02020603050405020304" pitchFamily="18" charset="0"/>
              </a:rPr>
              <a:t>at the upper energy level till a large number of atoms accumulate at that level. In other words, it is necessary that excited state have a longer lifetime. A </a:t>
            </a:r>
            <a:r>
              <a:rPr lang="en-US" sz="2800" b="1" i="1" dirty="0">
                <a:latin typeface="Times New Roman" panose="02020603050405020304" pitchFamily="18" charset="0"/>
              </a:rPr>
              <a:t>Meta stable state </a:t>
            </a:r>
            <a:r>
              <a:rPr lang="en-US" sz="2800" b="1" dirty="0">
                <a:latin typeface="Times New Roman" panose="02020603050405020304" pitchFamily="18" charset="0"/>
              </a:rPr>
              <a:t>is such a state </a:t>
            </a:r>
            <a:endParaRPr lang="en-US" sz="2800" b="1" dirty="0"/>
          </a:p>
          <a:p>
            <a:pPr>
              <a:defRPr/>
            </a:pPr>
            <a:endParaRPr lang="en-IN"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A4FEB-6CB0-1CBE-7A55-43475BBD1965}"/>
              </a:ext>
            </a:extLst>
          </p:cNvPr>
          <p:cNvSpPr>
            <a:spLocks noGrp="1"/>
          </p:cNvSpPr>
          <p:nvPr>
            <p:ph type="title"/>
          </p:nvPr>
        </p:nvSpPr>
        <p:spPr>
          <a:xfrm>
            <a:off x="457200" y="274638"/>
            <a:ext cx="7467600" cy="411162"/>
          </a:xfrm>
        </p:spPr>
        <p:txBody>
          <a:bodyPr>
            <a:normAutofit fontScale="90000"/>
          </a:bodyPr>
          <a:lstStyle/>
          <a:p>
            <a:pPr algn="ctr">
              <a:defRPr/>
            </a:pPr>
            <a:r>
              <a:rPr lang="en-US" b="1" dirty="0">
                <a:solidFill>
                  <a:srgbClr val="C00000"/>
                </a:solidFill>
                <a:latin typeface="Calibri" panose="020F0502020204030204" pitchFamily="34" charset="0"/>
                <a:cs typeface="Calibri" panose="020F0502020204030204" pitchFamily="34" charset="0"/>
              </a:rPr>
              <a:t>Metastable state</a:t>
            </a:r>
            <a:endParaRPr lang="en-IN" b="1" dirty="0">
              <a:solidFill>
                <a:srgbClr val="C00000"/>
              </a:solidFill>
              <a:latin typeface="Calibri" panose="020F0502020204030204" pitchFamily="34" charset="0"/>
              <a:cs typeface="Calibri" panose="020F0502020204030204" pitchFamily="34" charset="0"/>
            </a:endParaRPr>
          </a:p>
        </p:txBody>
      </p:sp>
      <p:pic>
        <p:nvPicPr>
          <p:cNvPr id="50180" name="Picture 4">
            <a:extLst>
              <a:ext uri="{FF2B5EF4-FFF2-40B4-BE49-F238E27FC236}">
                <a16:creationId xmlns:a16="http://schemas.microsoft.com/office/drawing/2014/main" id="{DC87FED3-57DE-6B6E-EB3E-55A9CD1F99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9300" y="685800"/>
            <a:ext cx="4343400" cy="303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181" name="Picture 5">
            <a:extLst>
              <a:ext uri="{FF2B5EF4-FFF2-40B4-BE49-F238E27FC236}">
                <a16:creationId xmlns:a16="http://schemas.microsoft.com/office/drawing/2014/main" id="{FA4FD784-9C37-CA13-EE3F-7B11DDF200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0675" y="3736975"/>
            <a:ext cx="4581525" cy="269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0DC27-6C8D-293F-A7FE-2318ED660256}"/>
              </a:ext>
            </a:extLst>
          </p:cNvPr>
          <p:cNvSpPr>
            <a:spLocks noGrp="1"/>
          </p:cNvSpPr>
          <p:nvPr>
            <p:ph type="title"/>
          </p:nvPr>
        </p:nvSpPr>
        <p:spPr>
          <a:xfrm>
            <a:off x="371475" y="850900"/>
            <a:ext cx="8153400" cy="487363"/>
          </a:xfrm>
        </p:spPr>
        <p:txBody>
          <a:bodyPr>
            <a:noAutofit/>
          </a:bodyPr>
          <a:lstStyle/>
          <a:p>
            <a:pPr algn="ctr">
              <a:defRPr/>
            </a:pPr>
            <a:r>
              <a:rPr lang="en-US" sz="3200" b="1" dirty="0">
                <a:solidFill>
                  <a:srgbClr val="0000CC"/>
                </a:solidFill>
                <a:latin typeface="Calibri" panose="020F0502020204030204" pitchFamily="34" charset="0"/>
                <a:cs typeface="Calibri" panose="020F0502020204030204" pitchFamily="34" charset="0"/>
              </a:rPr>
              <a:t>Confining the radiation within medium-</a:t>
            </a:r>
            <a:r>
              <a:rPr lang="en-US" sz="3200" b="1" dirty="0">
                <a:solidFill>
                  <a:srgbClr val="FF0000"/>
                </a:solidFill>
                <a:latin typeface="Calibri" panose="020F0502020204030204" pitchFamily="34" charset="0"/>
                <a:cs typeface="Calibri" panose="020F0502020204030204" pitchFamily="34" charset="0"/>
              </a:rPr>
              <a:t>Optical Resonator</a:t>
            </a:r>
            <a:endParaRPr lang="en-IN" sz="3200" b="1" dirty="0">
              <a:solidFill>
                <a:srgbClr val="FF0000"/>
              </a:solidFill>
              <a:latin typeface="Calibri" panose="020F0502020204030204" pitchFamily="34" charset="0"/>
              <a:cs typeface="Calibri" panose="020F0502020204030204" pitchFamily="34" charset="0"/>
            </a:endParaRPr>
          </a:p>
        </p:txBody>
      </p:sp>
      <p:sp>
        <p:nvSpPr>
          <p:cNvPr id="51203" name="Content Placeholder 2">
            <a:extLst>
              <a:ext uri="{FF2B5EF4-FFF2-40B4-BE49-F238E27FC236}">
                <a16:creationId xmlns:a16="http://schemas.microsoft.com/office/drawing/2014/main" id="{A704F29C-4F11-9AA4-670C-3011A4439200}"/>
              </a:ext>
            </a:extLst>
          </p:cNvPr>
          <p:cNvSpPr>
            <a:spLocks noGrp="1"/>
          </p:cNvSpPr>
          <p:nvPr>
            <p:ph sz="quarter" idx="1"/>
          </p:nvPr>
        </p:nvSpPr>
        <p:spPr>
          <a:xfrm>
            <a:off x="371475" y="1219200"/>
            <a:ext cx="7950200" cy="3810000"/>
          </a:xfrm>
        </p:spPr>
        <p:txBody>
          <a:bodyPr/>
          <a:lstStyle/>
          <a:p>
            <a:pPr algn="just"/>
            <a:r>
              <a:rPr lang="en-US" altLang="en-US" sz="2800" b="1">
                <a:solidFill>
                  <a:srgbClr val="FF0000"/>
                </a:solidFill>
              </a:rPr>
              <a:t>The stimulated emission should be dominated than spontaneous emission.</a:t>
            </a:r>
          </a:p>
          <a:p>
            <a:pPr algn="just"/>
            <a:r>
              <a:rPr lang="en-US" altLang="en-US" sz="2800" b="1">
                <a:solidFill>
                  <a:srgbClr val="FF0000"/>
                </a:solidFill>
              </a:rPr>
              <a:t>For maintain this, there is a need to fabricate new set up is called as </a:t>
            </a:r>
            <a:r>
              <a:rPr lang="en-US" altLang="en-US" sz="2800" b="1">
                <a:solidFill>
                  <a:srgbClr val="0000CC"/>
                </a:solidFill>
              </a:rPr>
              <a:t>OPTICAL RESONATOR</a:t>
            </a:r>
            <a:r>
              <a:rPr lang="en-US" altLang="en-US" sz="2800" b="1">
                <a:solidFill>
                  <a:srgbClr val="FF0000"/>
                </a:solidFill>
              </a:rPr>
              <a:t>.</a:t>
            </a:r>
          </a:p>
          <a:p>
            <a:endParaRPr lang="en-IN"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D3898-87E7-2396-D30F-0AE1743E8993}"/>
              </a:ext>
            </a:extLst>
          </p:cNvPr>
          <p:cNvSpPr>
            <a:spLocks noGrp="1"/>
          </p:cNvSpPr>
          <p:nvPr>
            <p:ph type="title"/>
          </p:nvPr>
        </p:nvSpPr>
        <p:spPr>
          <a:xfrm>
            <a:off x="457200" y="274638"/>
            <a:ext cx="8153400" cy="487362"/>
          </a:xfrm>
        </p:spPr>
        <p:txBody>
          <a:bodyPr>
            <a:noAutofit/>
          </a:bodyPr>
          <a:lstStyle/>
          <a:p>
            <a:pPr algn="ctr">
              <a:defRPr/>
            </a:pPr>
            <a:r>
              <a:rPr lang="en-US" sz="2600" b="1" dirty="0">
                <a:solidFill>
                  <a:srgbClr val="FF0000"/>
                </a:solidFill>
                <a:latin typeface="Calibri" panose="020F0502020204030204" pitchFamily="34" charset="0"/>
                <a:cs typeface="Calibri" panose="020F0502020204030204" pitchFamily="34" charset="0"/>
              </a:rPr>
              <a:t>Optical Resonator</a:t>
            </a:r>
            <a:endParaRPr lang="en-IN" sz="2600" b="1" dirty="0">
              <a:solidFill>
                <a:srgbClr val="FF0000"/>
              </a:solidFill>
              <a:latin typeface="Calibri" panose="020F0502020204030204" pitchFamily="34" charset="0"/>
              <a:cs typeface="Calibri" panose="020F0502020204030204" pitchFamily="34" charset="0"/>
            </a:endParaRPr>
          </a:p>
        </p:txBody>
      </p:sp>
      <p:pic>
        <p:nvPicPr>
          <p:cNvPr id="52228" name="Picture 4">
            <a:extLst>
              <a:ext uri="{FF2B5EF4-FFF2-40B4-BE49-F238E27FC236}">
                <a16:creationId xmlns:a16="http://schemas.microsoft.com/office/drawing/2014/main" id="{32145088-35FC-7631-A027-CA94870074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1875" y="2319338"/>
            <a:ext cx="6807200" cy="394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EC40B-AC2F-501E-04A2-00B378B1EA43}"/>
              </a:ext>
            </a:extLst>
          </p:cNvPr>
          <p:cNvSpPr>
            <a:spLocks noGrp="1"/>
          </p:cNvSpPr>
          <p:nvPr>
            <p:ph type="title"/>
          </p:nvPr>
        </p:nvSpPr>
        <p:spPr>
          <a:xfrm>
            <a:off x="457200" y="274638"/>
            <a:ext cx="7467600" cy="487362"/>
          </a:xfrm>
        </p:spPr>
        <p:txBody>
          <a:bodyPr>
            <a:normAutofit fontScale="90000"/>
          </a:bodyPr>
          <a:lstStyle/>
          <a:p>
            <a:pPr algn="ctr">
              <a:defRPr/>
            </a:pPr>
            <a:r>
              <a:rPr lang="en-US" b="1" dirty="0">
                <a:solidFill>
                  <a:srgbClr val="0000CC"/>
                </a:solidFill>
              </a:rPr>
              <a:t>THREE Principal Components of laser</a:t>
            </a:r>
            <a:endParaRPr lang="en-IN" b="1" dirty="0">
              <a:solidFill>
                <a:srgbClr val="0000CC"/>
              </a:solidFill>
            </a:endParaRPr>
          </a:p>
        </p:txBody>
      </p:sp>
      <p:sp>
        <p:nvSpPr>
          <p:cNvPr id="3" name="Content Placeholder 2">
            <a:extLst>
              <a:ext uri="{FF2B5EF4-FFF2-40B4-BE49-F238E27FC236}">
                <a16:creationId xmlns:a16="http://schemas.microsoft.com/office/drawing/2014/main" id="{8CB3DC14-43C4-6A6F-A557-73BF97806EA8}"/>
              </a:ext>
            </a:extLst>
          </p:cNvPr>
          <p:cNvSpPr>
            <a:spLocks noGrp="1"/>
          </p:cNvSpPr>
          <p:nvPr>
            <p:ph sz="quarter" idx="1"/>
          </p:nvPr>
        </p:nvSpPr>
        <p:spPr>
          <a:xfrm>
            <a:off x="457200" y="762000"/>
            <a:ext cx="7950200" cy="5711825"/>
          </a:xfrm>
        </p:spPr>
        <p:txBody>
          <a:bodyPr/>
          <a:lstStyle/>
          <a:p>
            <a:pPr marL="0" indent="0" algn="just">
              <a:buFont typeface="Wingdings" panose="05000000000000000000" pitchFamily="2" charset="2"/>
              <a:buNone/>
              <a:defRPr/>
            </a:pPr>
            <a:r>
              <a:rPr lang="en-US" b="1" dirty="0">
                <a:solidFill>
                  <a:srgbClr val="00B050"/>
                </a:solidFill>
                <a:latin typeface="Calibri" panose="020F0502020204030204" pitchFamily="34" charset="0"/>
                <a:cs typeface="Calibri" panose="020F0502020204030204" pitchFamily="34" charset="0"/>
              </a:rPr>
              <a:t>1</a:t>
            </a:r>
            <a:r>
              <a:rPr lang="en-US" b="1" dirty="0">
                <a:solidFill>
                  <a:srgbClr val="C00000"/>
                </a:solidFill>
                <a:latin typeface="Calibri" panose="020F0502020204030204" pitchFamily="34" charset="0"/>
                <a:cs typeface="Calibri" panose="020F0502020204030204" pitchFamily="34" charset="0"/>
              </a:rPr>
              <a:t>.</a:t>
            </a:r>
            <a:r>
              <a:rPr lang="en-US" sz="3200" b="1" dirty="0">
                <a:solidFill>
                  <a:srgbClr val="C00000"/>
                </a:solidFill>
                <a:latin typeface="Calibri" panose="020F0502020204030204" pitchFamily="34" charset="0"/>
                <a:cs typeface="Calibri" panose="020F0502020204030204" pitchFamily="34" charset="0"/>
              </a:rPr>
              <a:t>Active medium: </a:t>
            </a:r>
            <a:r>
              <a:rPr lang="en-US" sz="3200" b="1" dirty="0">
                <a:solidFill>
                  <a:srgbClr val="00B050"/>
                </a:solidFill>
                <a:latin typeface="Calibri" panose="020F0502020204030204" pitchFamily="34" charset="0"/>
                <a:cs typeface="Calibri" panose="020F0502020204030204" pitchFamily="34" charset="0"/>
              </a:rPr>
              <a:t>To maintain the Population inversion in a material medium for laser action</a:t>
            </a:r>
          </a:p>
          <a:p>
            <a:pPr marL="0" indent="0" algn="just">
              <a:buFont typeface="Wingdings" panose="05000000000000000000" pitchFamily="2" charset="2"/>
              <a:buNone/>
              <a:defRPr/>
            </a:pPr>
            <a:r>
              <a:rPr lang="en-US" sz="3200" b="1" dirty="0">
                <a:solidFill>
                  <a:srgbClr val="00B050"/>
                </a:solidFill>
                <a:latin typeface="Calibri" panose="020F0502020204030204" pitchFamily="34" charset="0"/>
                <a:cs typeface="Calibri" panose="020F0502020204030204" pitchFamily="34" charset="0"/>
              </a:rPr>
              <a:t>2. </a:t>
            </a:r>
            <a:r>
              <a:rPr lang="en-US" sz="3200" b="1" dirty="0">
                <a:solidFill>
                  <a:srgbClr val="C00000"/>
                </a:solidFill>
                <a:latin typeface="Calibri" panose="020F0502020204030204" pitchFamily="34" charset="0"/>
                <a:cs typeface="Calibri" panose="020F0502020204030204" pitchFamily="34" charset="0"/>
              </a:rPr>
              <a:t>Pumping:</a:t>
            </a:r>
            <a:r>
              <a:rPr lang="en-US" sz="3200" b="1" dirty="0">
                <a:solidFill>
                  <a:srgbClr val="00B050"/>
                </a:solidFill>
                <a:latin typeface="Calibri" panose="020F0502020204030204" pitchFamily="34" charset="0"/>
                <a:cs typeface="Calibri" panose="020F0502020204030204" pitchFamily="34" charset="0"/>
              </a:rPr>
              <a:t> To achieve the condition for population inversion</a:t>
            </a:r>
          </a:p>
          <a:p>
            <a:pPr marL="0" indent="0" algn="just">
              <a:buFont typeface="Wingdings" panose="05000000000000000000" pitchFamily="2" charset="2"/>
              <a:buNone/>
              <a:defRPr/>
            </a:pPr>
            <a:r>
              <a:rPr lang="en-US" sz="3200" b="1" dirty="0">
                <a:solidFill>
                  <a:srgbClr val="00B050"/>
                </a:solidFill>
                <a:latin typeface="Calibri" panose="020F0502020204030204" pitchFamily="34" charset="0"/>
                <a:cs typeface="Calibri" panose="020F0502020204030204" pitchFamily="34" charset="0"/>
              </a:rPr>
              <a:t>3. </a:t>
            </a:r>
            <a:r>
              <a:rPr lang="en-US" sz="3200" b="1" dirty="0">
                <a:solidFill>
                  <a:srgbClr val="C00000"/>
                </a:solidFill>
                <a:latin typeface="Calibri" panose="020F0502020204030204" pitchFamily="34" charset="0"/>
                <a:cs typeface="Calibri" panose="020F0502020204030204" pitchFamily="34" charset="0"/>
              </a:rPr>
              <a:t>Optical resonator</a:t>
            </a:r>
            <a:r>
              <a:rPr lang="en-US" sz="3200" b="1" dirty="0">
                <a:solidFill>
                  <a:srgbClr val="00B050"/>
                </a:solidFill>
                <a:latin typeface="Calibri" panose="020F0502020204030204" pitchFamily="34" charset="0"/>
                <a:cs typeface="Calibri" panose="020F0502020204030204" pitchFamily="34" charset="0"/>
              </a:rPr>
              <a:t>: Helps to amplify the light inside the active medium and finally emits high intensity laser light.</a:t>
            </a:r>
          </a:p>
          <a:p>
            <a:pPr>
              <a:defRPr/>
            </a:pPr>
            <a:endParaRPr lang="en-IN"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3729E-AD07-1E4A-B63F-EE96882CFC5E}"/>
              </a:ext>
            </a:extLst>
          </p:cNvPr>
          <p:cNvSpPr>
            <a:spLocks noGrp="1"/>
          </p:cNvSpPr>
          <p:nvPr>
            <p:ph type="title"/>
          </p:nvPr>
        </p:nvSpPr>
        <p:spPr>
          <a:xfrm>
            <a:off x="457200" y="274638"/>
            <a:ext cx="7467600" cy="487362"/>
          </a:xfrm>
        </p:spPr>
        <p:txBody>
          <a:bodyPr>
            <a:normAutofit fontScale="90000"/>
          </a:bodyPr>
          <a:lstStyle/>
          <a:p>
            <a:pPr algn="ctr">
              <a:defRPr/>
            </a:pPr>
            <a:r>
              <a:rPr lang="en-US" b="1" dirty="0">
                <a:solidFill>
                  <a:srgbClr val="0000CC"/>
                </a:solidFill>
              </a:rPr>
              <a:t>THREE Principal Components of laser</a:t>
            </a:r>
            <a:endParaRPr lang="en-IN" b="1" dirty="0">
              <a:solidFill>
                <a:srgbClr val="0000CC"/>
              </a:solidFill>
            </a:endParaRPr>
          </a:p>
        </p:txBody>
      </p:sp>
      <p:pic>
        <p:nvPicPr>
          <p:cNvPr id="54276" name="Picture 4">
            <a:extLst>
              <a:ext uri="{FF2B5EF4-FFF2-40B4-BE49-F238E27FC236}">
                <a16:creationId xmlns:a16="http://schemas.microsoft.com/office/drawing/2014/main" id="{2FCD09CF-FE40-2447-8E69-B63B9227E4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276350"/>
            <a:ext cx="7726363" cy="405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Content Placeholder 2">
            <a:extLst>
              <a:ext uri="{FF2B5EF4-FFF2-40B4-BE49-F238E27FC236}">
                <a16:creationId xmlns:a16="http://schemas.microsoft.com/office/drawing/2014/main" id="{343EE034-E94E-5DF7-CED7-1A8971FF137D}"/>
              </a:ext>
            </a:extLst>
          </p:cNvPr>
          <p:cNvSpPr>
            <a:spLocks noGrp="1"/>
          </p:cNvSpPr>
          <p:nvPr>
            <p:ph sz="quarter" idx="1"/>
          </p:nvPr>
        </p:nvSpPr>
        <p:spPr>
          <a:xfrm>
            <a:off x="371475" y="152400"/>
            <a:ext cx="8118475" cy="6400800"/>
          </a:xfrm>
        </p:spPr>
        <p:txBody>
          <a:bodyPr/>
          <a:lstStyle/>
          <a:p>
            <a:pPr marL="0" indent="0" algn="ctr">
              <a:buFont typeface="Wingdings" panose="05000000000000000000" pitchFamily="2" charset="2"/>
              <a:buNone/>
            </a:pPr>
            <a:r>
              <a:rPr lang="en-US" altLang="en-US" sz="2800" b="1">
                <a:solidFill>
                  <a:srgbClr val="FF0000"/>
                </a:solidFill>
                <a:latin typeface="Calibri" panose="020F0502020204030204" pitchFamily="34" charset="0"/>
                <a:cs typeface="Calibri" panose="020F0502020204030204" pitchFamily="34" charset="0"/>
              </a:rPr>
              <a:t>1.Active Medium</a:t>
            </a:r>
          </a:p>
          <a:p>
            <a:pPr marL="0" indent="0">
              <a:buFont typeface="Wingdings" panose="05000000000000000000" pitchFamily="2" charset="2"/>
              <a:buNone/>
            </a:pPr>
            <a:r>
              <a:rPr lang="en-US" altLang="en-US" sz="2800">
                <a:solidFill>
                  <a:srgbClr val="FF0000"/>
                </a:solidFill>
                <a:latin typeface="Calibri" panose="020F0502020204030204" pitchFamily="34" charset="0"/>
                <a:cs typeface="Calibri" panose="020F0502020204030204" pitchFamily="34" charset="0"/>
              </a:rPr>
              <a:t>Definition:</a:t>
            </a:r>
          </a:p>
          <a:p>
            <a:pPr marL="0" indent="0" algn="just">
              <a:buFont typeface="Wingdings" panose="05000000000000000000" pitchFamily="2" charset="2"/>
              <a:buNone/>
            </a:pPr>
            <a:r>
              <a:rPr lang="en-US" altLang="en-US" sz="2800" b="1">
                <a:solidFill>
                  <a:srgbClr val="0000CC"/>
                </a:solidFill>
                <a:latin typeface="Calibri" panose="020F0502020204030204" pitchFamily="34" charset="0"/>
                <a:cs typeface="Calibri" panose="020F0502020204030204" pitchFamily="34" charset="0"/>
              </a:rPr>
              <a:t>A medium in which population inversion can be achieved is known as active medium</a:t>
            </a:r>
            <a:r>
              <a:rPr lang="en-US" altLang="en-US" sz="2800">
                <a:latin typeface="Calibri" panose="020F0502020204030204" pitchFamily="34" charset="0"/>
                <a:cs typeface="Calibri" panose="020F0502020204030204" pitchFamily="34" charset="0"/>
              </a:rPr>
              <a:t>.</a:t>
            </a:r>
          </a:p>
          <a:p>
            <a:pPr marL="0" indent="0">
              <a:buFont typeface="Wingdings" panose="05000000000000000000" pitchFamily="2" charset="2"/>
              <a:buNone/>
            </a:pPr>
            <a:r>
              <a:rPr lang="en-US" altLang="en-US" sz="2800" b="1">
                <a:solidFill>
                  <a:srgbClr val="333333"/>
                </a:solidFill>
                <a:latin typeface="Times New Roman" panose="02020603050405020304" pitchFamily="18" charset="0"/>
              </a:rPr>
              <a:t>Active Center</a:t>
            </a:r>
            <a:r>
              <a:rPr lang="en-US" altLang="en-US" sz="2800">
                <a:solidFill>
                  <a:srgbClr val="333333"/>
                </a:solidFill>
                <a:latin typeface="Times New Roman" panose="02020603050405020304" pitchFamily="18" charset="0"/>
              </a:rPr>
              <a:t>:</a:t>
            </a:r>
            <a:r>
              <a:rPr lang="en-US" altLang="en-US" sz="2800" b="1">
                <a:solidFill>
                  <a:srgbClr val="333333"/>
                </a:solidFill>
                <a:latin typeface="Times New Roman" panose="02020603050405020304" pitchFamily="18" charset="0"/>
              </a:rPr>
              <a:t> </a:t>
            </a:r>
            <a:r>
              <a:rPr lang="en-US" altLang="en-US" sz="2800">
                <a:solidFill>
                  <a:srgbClr val="333333"/>
                </a:solidFill>
                <a:latin typeface="Times New Roman" panose="02020603050405020304" pitchFamily="18" charset="0"/>
              </a:rPr>
              <a:t>The material in which the atoms are raised to the excited state to achieve Population Inversion is called Active Center.</a:t>
            </a:r>
          </a:p>
          <a:p>
            <a:pPr marL="0" indent="0" algn="ctr">
              <a:buFont typeface="Wingdings" panose="05000000000000000000" pitchFamily="2" charset="2"/>
              <a:buNone/>
            </a:pPr>
            <a:r>
              <a:rPr lang="en-US" altLang="en-US" sz="2800" b="1">
                <a:solidFill>
                  <a:srgbClr val="FF0000"/>
                </a:solidFill>
                <a:latin typeface="Calibri" panose="020F0502020204030204" pitchFamily="34" charset="0"/>
                <a:cs typeface="Calibri" panose="020F0502020204030204" pitchFamily="34" charset="0"/>
              </a:rPr>
              <a:t>2.PUMPING</a:t>
            </a:r>
          </a:p>
          <a:p>
            <a:pPr marL="0" indent="0" algn="just">
              <a:buFont typeface="Wingdings" panose="05000000000000000000" pitchFamily="2" charset="2"/>
              <a:buNone/>
            </a:pPr>
            <a:r>
              <a:rPr lang="en-US" altLang="en-US" sz="2800" b="1">
                <a:latin typeface="Times New Roman" panose="02020603050405020304" pitchFamily="18" charset="0"/>
              </a:rPr>
              <a:t>Definition: The process to achieve the population inversion in the medium is called pumping action. It is essential requirement for producing laser beam. It is an external source that supplies energy to laser medium</a:t>
            </a:r>
            <a:r>
              <a:rPr lang="en-US" altLang="en-US" sz="2800" b="1">
                <a:solidFill>
                  <a:srgbClr val="0000CC"/>
                </a:solidFill>
                <a:latin typeface="Times New Roman" panose="02020603050405020304" pitchFamily="18" charset="0"/>
              </a:rPr>
              <a:t>.</a:t>
            </a:r>
          </a:p>
          <a:p>
            <a:pPr marL="0" indent="0">
              <a:buFont typeface="Wingdings" panose="05000000000000000000" pitchFamily="2" charset="2"/>
              <a:buNone/>
            </a:pPr>
            <a:endParaRPr lang="en-IN"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FD330A-78B9-32F5-1DA6-71492E34F444}"/>
              </a:ext>
            </a:extLst>
          </p:cNvPr>
          <p:cNvSpPr>
            <a:spLocks noGrp="1"/>
          </p:cNvSpPr>
          <p:nvPr>
            <p:ph sz="quarter" idx="1"/>
          </p:nvPr>
        </p:nvSpPr>
        <p:spPr>
          <a:xfrm>
            <a:off x="371475" y="152400"/>
            <a:ext cx="8118475" cy="6400800"/>
          </a:xfrm>
        </p:spPr>
        <p:txBody>
          <a:bodyPr/>
          <a:lstStyle/>
          <a:p>
            <a:pPr marL="0" indent="0" algn="ctr">
              <a:buFont typeface="Wingdings" panose="05000000000000000000" pitchFamily="2" charset="2"/>
              <a:buNone/>
              <a:defRPr/>
            </a:pPr>
            <a:r>
              <a:rPr lang="en-US" sz="1800" b="1" dirty="0">
                <a:solidFill>
                  <a:srgbClr val="0000CC"/>
                </a:solidFill>
                <a:latin typeface="Times New Roman" panose="02020603050405020304" pitchFamily="18" charset="0"/>
              </a:rPr>
              <a:t>.</a:t>
            </a:r>
          </a:p>
          <a:p>
            <a:pPr marL="0" indent="0">
              <a:buFont typeface="Wingdings" panose="05000000000000000000" pitchFamily="2" charset="2"/>
              <a:buNone/>
              <a:defRPr/>
            </a:pPr>
            <a:r>
              <a:rPr lang="en-US" sz="3200" b="1" dirty="0">
                <a:solidFill>
                  <a:srgbClr val="FF0000"/>
                </a:solidFill>
                <a:latin typeface="Times New Roman" panose="02020603050405020304" pitchFamily="18" charset="0"/>
              </a:rPr>
              <a:t>PUMPING METHODS</a:t>
            </a:r>
          </a:p>
          <a:p>
            <a:pPr marL="0" indent="0">
              <a:buFont typeface="Wingdings" panose="05000000000000000000" pitchFamily="2" charset="2"/>
              <a:buNone/>
              <a:defRPr/>
            </a:pPr>
            <a:r>
              <a:rPr lang="en-US" sz="3200" b="1" dirty="0">
                <a:latin typeface="Times New Roman" panose="02020603050405020304" pitchFamily="18" charset="0"/>
              </a:rPr>
              <a:t>The most commonly used pumping methods are</a:t>
            </a:r>
          </a:p>
          <a:p>
            <a:pPr marL="342900" indent="-342900">
              <a:buFont typeface="Wingdings" panose="05000000000000000000" pitchFamily="2" charset="2"/>
              <a:buAutoNum type="arabicPeriod"/>
              <a:defRPr/>
            </a:pPr>
            <a:r>
              <a:rPr lang="en-US" sz="3200" b="1" dirty="0">
                <a:latin typeface="Calibri" panose="020F0502020204030204" pitchFamily="34" charset="0"/>
                <a:cs typeface="Calibri" panose="020F0502020204030204" pitchFamily="34" charset="0"/>
              </a:rPr>
              <a:t>Optical pumping</a:t>
            </a:r>
          </a:p>
          <a:p>
            <a:pPr marL="342900" indent="-342900">
              <a:buFont typeface="Wingdings" panose="05000000000000000000" pitchFamily="2" charset="2"/>
              <a:buAutoNum type="arabicPeriod"/>
              <a:defRPr/>
            </a:pPr>
            <a:r>
              <a:rPr lang="en-US" sz="3200" b="1" dirty="0">
                <a:latin typeface="Calibri" panose="020F0502020204030204" pitchFamily="34" charset="0"/>
                <a:cs typeface="Calibri" panose="020F0502020204030204" pitchFamily="34" charset="0"/>
              </a:rPr>
              <a:t>Electrical discharge</a:t>
            </a:r>
          </a:p>
          <a:p>
            <a:pPr marL="342900" indent="-342900">
              <a:buFont typeface="Wingdings" panose="05000000000000000000" pitchFamily="2" charset="2"/>
              <a:buAutoNum type="arabicPeriod"/>
              <a:defRPr/>
            </a:pPr>
            <a:r>
              <a:rPr lang="en-US" sz="3200" b="1" dirty="0">
                <a:latin typeface="Calibri" panose="020F0502020204030204" pitchFamily="34" charset="0"/>
                <a:cs typeface="Calibri" panose="020F0502020204030204" pitchFamily="34" charset="0"/>
              </a:rPr>
              <a:t>Direct Conversion</a:t>
            </a:r>
          </a:p>
          <a:p>
            <a:pPr marL="342900" indent="-342900">
              <a:buFont typeface="Wingdings" panose="05000000000000000000" pitchFamily="2" charset="2"/>
              <a:buAutoNum type="arabicPeriod"/>
              <a:defRPr/>
            </a:pPr>
            <a:r>
              <a:rPr lang="en-US" sz="3200" b="1" dirty="0">
                <a:latin typeface="Calibri" panose="020F0502020204030204" pitchFamily="34" charset="0"/>
                <a:cs typeface="Calibri" panose="020F0502020204030204" pitchFamily="34" charset="0"/>
              </a:rPr>
              <a:t>Inelastic atom –atom collision between atoms</a:t>
            </a:r>
          </a:p>
          <a:p>
            <a:pPr marL="0" indent="0">
              <a:buFont typeface="Wingdings" panose="05000000000000000000" pitchFamily="2" charset="2"/>
              <a:buNone/>
              <a:defRPr/>
            </a:pPr>
            <a:endParaRPr lang="en-IN"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Content Placeholder 2">
            <a:extLst>
              <a:ext uri="{FF2B5EF4-FFF2-40B4-BE49-F238E27FC236}">
                <a16:creationId xmlns:a16="http://schemas.microsoft.com/office/drawing/2014/main" id="{B8A34387-6E23-2425-1528-CA4F23D8A568}"/>
              </a:ext>
            </a:extLst>
          </p:cNvPr>
          <p:cNvSpPr>
            <a:spLocks noGrp="1"/>
          </p:cNvSpPr>
          <p:nvPr>
            <p:ph sz="quarter" idx="1"/>
          </p:nvPr>
        </p:nvSpPr>
        <p:spPr>
          <a:xfrm>
            <a:off x="457200" y="228600"/>
            <a:ext cx="7950200" cy="6245225"/>
          </a:xfrm>
        </p:spPr>
        <p:txBody>
          <a:bodyPr/>
          <a:lstStyle/>
          <a:p>
            <a:pPr marL="0" indent="0">
              <a:buFont typeface="Wingdings" panose="05000000000000000000" pitchFamily="2" charset="2"/>
              <a:buNone/>
            </a:pPr>
            <a:r>
              <a:rPr lang="en-US" altLang="en-US" sz="2000" b="1">
                <a:solidFill>
                  <a:srgbClr val="FF0000"/>
                </a:solidFill>
                <a:latin typeface="Calibri" panose="020F0502020204030204" pitchFamily="34" charset="0"/>
                <a:cs typeface="Calibri" panose="020F0502020204030204" pitchFamily="34" charset="0"/>
              </a:rPr>
              <a:t>(i) </a:t>
            </a:r>
            <a:r>
              <a:rPr lang="en-US" altLang="en-US" sz="2800" b="1">
                <a:solidFill>
                  <a:srgbClr val="00B050"/>
                </a:solidFill>
                <a:latin typeface="Calibri" panose="020F0502020204030204" pitchFamily="34" charset="0"/>
                <a:cs typeface="Calibri" panose="020F0502020204030204" pitchFamily="34" charset="0"/>
              </a:rPr>
              <a:t>Optical Pumping-Light Source</a:t>
            </a:r>
          </a:p>
          <a:p>
            <a:pPr marL="0" indent="0" algn="just">
              <a:buFont typeface="Wingdings" panose="05000000000000000000" pitchFamily="2" charset="2"/>
              <a:buNone/>
            </a:pPr>
            <a:r>
              <a:rPr lang="en-US" altLang="en-US" sz="2800" b="1">
                <a:solidFill>
                  <a:srgbClr val="0000CC"/>
                </a:solidFill>
                <a:latin typeface="Calibri" panose="020F0502020204030204" pitchFamily="34" charset="0"/>
                <a:cs typeface="Calibri" panose="020F0502020204030204" pitchFamily="34" charset="0"/>
              </a:rPr>
              <a:t>When the atoms are exposed to light radiations energy </a:t>
            </a:r>
            <a:r>
              <a:rPr lang="en-US" altLang="en-US" sz="2800" b="1" i="1">
                <a:solidFill>
                  <a:srgbClr val="0000CC"/>
                </a:solidFill>
                <a:latin typeface="Calibri" panose="020F0502020204030204" pitchFamily="34" charset="0"/>
                <a:cs typeface="Calibri" panose="020F0502020204030204" pitchFamily="34" charset="0"/>
              </a:rPr>
              <a:t>hv</a:t>
            </a:r>
            <a:r>
              <a:rPr lang="en-US" altLang="en-US" sz="2800" b="1">
                <a:solidFill>
                  <a:srgbClr val="0000CC"/>
                </a:solidFill>
                <a:latin typeface="Calibri" panose="020F0502020204030204" pitchFamily="34" charset="0"/>
                <a:cs typeface="Calibri" panose="020F0502020204030204" pitchFamily="34" charset="0"/>
              </a:rPr>
              <a:t>, atoms in the lower energy state absorb these radiations and they go to the excited state. This method is called Optical pumping. It is used in solid state lasers like ruby laser and Nd-YAG laser. In ruby laser, xenon flash lamp is used as pumping source.</a:t>
            </a:r>
          </a:p>
          <a:p>
            <a:pPr marL="0" indent="0" algn="just">
              <a:buFont typeface="Wingdings" panose="05000000000000000000" pitchFamily="2" charset="2"/>
              <a:buNone/>
            </a:pPr>
            <a:endParaRPr lang="en-US" altLang="en-US" sz="2800" b="1">
              <a:solidFill>
                <a:srgbClr val="FF3300"/>
              </a:solidFill>
              <a:latin typeface="Calibri" panose="020F0502020204030204" pitchFamily="34" charset="0"/>
              <a:cs typeface="Calibri" panose="020F0502020204030204" pitchFamily="34" charset="0"/>
            </a:endParaRPr>
          </a:p>
          <a:p>
            <a:pPr marL="0" indent="0" algn="just">
              <a:buFont typeface="Wingdings" panose="05000000000000000000" pitchFamily="2" charset="2"/>
              <a:buNone/>
            </a:pPr>
            <a:endParaRPr lang="en-IN" altLang="en-US" sz="2000" b="1">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59660-0538-AFB4-07D4-3DF5C3571B8B}"/>
              </a:ext>
            </a:extLst>
          </p:cNvPr>
          <p:cNvSpPr>
            <a:spLocks noGrp="1"/>
          </p:cNvSpPr>
          <p:nvPr>
            <p:ph type="title"/>
          </p:nvPr>
        </p:nvSpPr>
        <p:spPr>
          <a:xfrm>
            <a:off x="457200" y="274638"/>
            <a:ext cx="7467600" cy="792162"/>
          </a:xfrm>
        </p:spPr>
        <p:txBody>
          <a:bodyPr/>
          <a:lstStyle/>
          <a:p>
            <a:pPr>
              <a:defRPr/>
            </a:pPr>
            <a:r>
              <a:rPr lang="en-US" b="1" dirty="0">
                <a:solidFill>
                  <a:srgbClr val="0000CC"/>
                </a:solidFill>
              </a:rPr>
              <a:t>Unit-I: Laser</a:t>
            </a:r>
            <a:endParaRPr lang="en-IN" b="1" dirty="0">
              <a:solidFill>
                <a:srgbClr val="0000CC"/>
              </a:solidFill>
            </a:endParaRPr>
          </a:p>
        </p:txBody>
      </p:sp>
      <p:sp>
        <p:nvSpPr>
          <p:cNvPr id="13315" name="Content Placeholder 2">
            <a:extLst>
              <a:ext uri="{FF2B5EF4-FFF2-40B4-BE49-F238E27FC236}">
                <a16:creationId xmlns:a16="http://schemas.microsoft.com/office/drawing/2014/main" id="{F8E8950F-1ED6-5AAC-0A2E-DA13D0CBFE3C}"/>
              </a:ext>
            </a:extLst>
          </p:cNvPr>
          <p:cNvSpPr>
            <a:spLocks noGrp="1"/>
          </p:cNvSpPr>
          <p:nvPr>
            <p:ph sz="quarter" idx="1"/>
          </p:nvPr>
        </p:nvSpPr>
        <p:spPr>
          <a:xfrm>
            <a:off x="457200" y="1295400"/>
            <a:ext cx="7945438" cy="5178425"/>
          </a:xfrm>
        </p:spPr>
        <p:txBody>
          <a:bodyPr/>
          <a:lstStyle/>
          <a:p>
            <a:pPr algn="just">
              <a:lnSpc>
                <a:spcPct val="115000"/>
              </a:lnSpc>
            </a:pPr>
            <a:r>
              <a:rPr lang="en-US" altLang="en-US" sz="2800" b="1" dirty="0">
                <a:latin typeface="Calibri" panose="020F0502020204030204" pitchFamily="34" charset="0"/>
                <a:ea typeface="Times New Roman" panose="02020603050405020304" pitchFamily="18" charset="0"/>
                <a:cs typeface="Calibri" panose="020F0502020204030204" pitchFamily="34" charset="0"/>
              </a:rPr>
              <a:t>LASER: </a:t>
            </a:r>
            <a:r>
              <a:rPr lang="en-US" altLang="en-US" sz="2800" b="1" dirty="0">
                <a:solidFill>
                  <a:srgbClr val="FF0000"/>
                </a:solidFill>
                <a:latin typeface="Calibri" panose="020F0502020204030204" pitchFamily="34" charset="0"/>
                <a:ea typeface="Times New Roman" panose="02020603050405020304" pitchFamily="18" charset="0"/>
                <a:cs typeface="Calibri" panose="020F0502020204030204" pitchFamily="34" charset="0"/>
              </a:rPr>
              <a:t>Interaction of light radiation with matter: Absorption, Spontaneous and Stimulated emissions of light, Einstein coefficients, population inversion, Meta stable state, Types of pumping, optical and electrical pumping, three and four level laser schemes, Construction and working of laser: Ruby, Helium-Neon and Semiconductor diode, Applications of lasers in industry, Medical and information Technology.</a:t>
            </a:r>
            <a:endParaRPr lang="en-IN" altLang="en-US" sz="3600" b="1" dirty="0">
              <a:solidFill>
                <a:srgbClr val="00B050"/>
              </a:solidFill>
              <a:latin typeface="Calibri" panose="020F0502020204030204" pitchFamily="34" charset="0"/>
              <a:ea typeface="Times New Roman" panose="02020603050405020304" pitchFamily="18" charset="0"/>
              <a:cs typeface="Calibri" panose="020F050202020403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Content Placeholder 2">
            <a:extLst>
              <a:ext uri="{FF2B5EF4-FFF2-40B4-BE49-F238E27FC236}">
                <a16:creationId xmlns:a16="http://schemas.microsoft.com/office/drawing/2014/main" id="{63CB50E9-1A3D-C68F-5F8F-6BE3DF52CCD2}"/>
              </a:ext>
            </a:extLst>
          </p:cNvPr>
          <p:cNvSpPr>
            <a:spLocks noGrp="1"/>
          </p:cNvSpPr>
          <p:nvPr>
            <p:ph sz="quarter" idx="1"/>
          </p:nvPr>
        </p:nvSpPr>
        <p:spPr>
          <a:xfrm>
            <a:off x="457200" y="228600"/>
            <a:ext cx="7950200" cy="6245225"/>
          </a:xfrm>
        </p:spPr>
        <p:txBody>
          <a:bodyPr/>
          <a:lstStyle/>
          <a:p>
            <a:pPr marL="0" indent="0" algn="just">
              <a:buFont typeface="Wingdings" panose="05000000000000000000" pitchFamily="2" charset="2"/>
              <a:buNone/>
            </a:pPr>
            <a:r>
              <a:rPr lang="en-US" altLang="en-US" b="1">
                <a:solidFill>
                  <a:srgbClr val="0000CC"/>
                </a:solidFill>
                <a:latin typeface="Calibri" panose="020F0502020204030204" pitchFamily="34" charset="0"/>
                <a:cs typeface="Calibri" panose="020F0502020204030204" pitchFamily="34" charset="0"/>
              </a:rPr>
              <a:t>(ii)</a:t>
            </a:r>
            <a:r>
              <a:rPr lang="en-US" altLang="en-US" b="1">
                <a:solidFill>
                  <a:srgbClr val="00B050"/>
                </a:solidFill>
                <a:latin typeface="Calibri" panose="020F0502020204030204" pitchFamily="34" charset="0"/>
                <a:cs typeface="Calibri" panose="020F0502020204030204" pitchFamily="34" charset="0"/>
              </a:rPr>
              <a:t>Electrical Discharge method-Discharge tube as Tube light</a:t>
            </a:r>
          </a:p>
          <a:p>
            <a:pPr marL="0" indent="0" algn="just">
              <a:buFont typeface="Wingdings" panose="05000000000000000000" pitchFamily="2" charset="2"/>
              <a:buNone/>
            </a:pPr>
            <a:r>
              <a:rPr lang="en-US" altLang="en-US" b="1">
                <a:latin typeface="Calibri" panose="020F0502020204030204" pitchFamily="34" charset="0"/>
                <a:cs typeface="Calibri" panose="020F0502020204030204" pitchFamily="34" charset="0"/>
              </a:rPr>
              <a:t>In this method, the electrons are produced in an electrical discharge tube. These electrons are accelerated to high velocities by a strong electrical field. These accelerated electrons collide with the gas atoms.</a:t>
            </a:r>
          </a:p>
          <a:p>
            <a:pPr marL="0" indent="0" algn="just">
              <a:buFont typeface="Wingdings" panose="05000000000000000000" pitchFamily="2" charset="2"/>
              <a:buNone/>
            </a:pPr>
            <a:r>
              <a:rPr lang="en-US" altLang="en-US" b="1">
                <a:latin typeface="Calibri" panose="020F0502020204030204" pitchFamily="34" charset="0"/>
                <a:cs typeface="Calibri" panose="020F0502020204030204" pitchFamily="34" charset="0"/>
              </a:rPr>
              <a:t>By the process, energy from the electrons is transferred to gas atoms. Some atoms gain energy and they go to the excited state. This results in population inversion. This method is called Electrical discharge method.</a:t>
            </a:r>
          </a:p>
          <a:p>
            <a:pPr marL="0" indent="0" algn="just">
              <a:buFont typeface="Wingdings" panose="05000000000000000000" pitchFamily="2" charset="2"/>
              <a:buNone/>
            </a:pPr>
            <a:r>
              <a:rPr lang="en-US" altLang="en-US" b="1">
                <a:solidFill>
                  <a:srgbClr val="FF3300"/>
                </a:solidFill>
                <a:latin typeface="Calibri" panose="020F0502020204030204" pitchFamily="34" charset="0"/>
                <a:cs typeface="Calibri" panose="020F0502020204030204" pitchFamily="34" charset="0"/>
              </a:rPr>
              <a:t>It is represented by the equation, </a:t>
            </a:r>
            <a:r>
              <a:rPr lang="en-IN" altLang="en-US" b="1">
                <a:solidFill>
                  <a:srgbClr val="FF3300"/>
                </a:solidFill>
                <a:latin typeface="Calibri" panose="020F0502020204030204" pitchFamily="34" charset="0"/>
                <a:cs typeface="Calibri" panose="020F0502020204030204" pitchFamily="34" charset="0"/>
              </a:rPr>
              <a:t>A + e* = A* + e</a:t>
            </a:r>
            <a:endParaRPr lang="en-US" altLang="en-US" b="1">
              <a:solidFill>
                <a:srgbClr val="FF3300"/>
              </a:solidFill>
              <a:latin typeface="Calibri" panose="020F0502020204030204" pitchFamily="34" charset="0"/>
              <a:cs typeface="Calibri" panose="020F0502020204030204" pitchFamily="34" charset="0"/>
            </a:endParaRPr>
          </a:p>
          <a:p>
            <a:pPr marL="0" indent="0" algn="just">
              <a:buFont typeface="Wingdings" panose="05000000000000000000" pitchFamily="2" charset="2"/>
              <a:buNone/>
            </a:pPr>
            <a:r>
              <a:rPr lang="en-US" altLang="en-US" b="1">
                <a:solidFill>
                  <a:srgbClr val="FF3300"/>
                </a:solidFill>
                <a:latin typeface="Calibri" panose="020F0502020204030204" pitchFamily="34" charset="0"/>
                <a:cs typeface="Calibri" panose="020F0502020204030204" pitchFamily="34" charset="0"/>
              </a:rPr>
              <a:t>Where A – gas atom in the ground state</a:t>
            </a:r>
          </a:p>
          <a:p>
            <a:pPr marL="0" indent="0" algn="just">
              <a:buFont typeface="Wingdings" panose="05000000000000000000" pitchFamily="2" charset="2"/>
              <a:buNone/>
            </a:pPr>
            <a:r>
              <a:rPr lang="en-US" altLang="en-US" b="1">
                <a:solidFill>
                  <a:srgbClr val="FF3300"/>
                </a:solidFill>
                <a:latin typeface="Calibri" panose="020F0502020204030204" pitchFamily="34" charset="0"/>
                <a:cs typeface="Calibri" panose="020F0502020204030204" pitchFamily="34" charset="0"/>
              </a:rPr>
              <a:t>A* = same gas atom in the excited state e* = Electrons with higher Kinetic energy e – Same electron with lesser energy.</a:t>
            </a:r>
          </a:p>
          <a:p>
            <a:pPr marL="0" indent="0" algn="just">
              <a:buFont typeface="Wingdings" panose="05000000000000000000" pitchFamily="2" charset="2"/>
              <a:buNone/>
            </a:pPr>
            <a:r>
              <a:rPr lang="en-US" altLang="en-US" b="1">
                <a:solidFill>
                  <a:srgbClr val="FF3300"/>
                </a:solidFill>
                <a:latin typeface="Calibri" panose="020F0502020204030204" pitchFamily="34" charset="0"/>
                <a:cs typeface="Calibri" panose="020F0502020204030204" pitchFamily="34" charset="0"/>
              </a:rPr>
              <a:t>This method of pumping is used in gas lasers like argon and CO2 Laser.</a:t>
            </a:r>
          </a:p>
          <a:p>
            <a:pPr marL="0" indent="0" algn="just">
              <a:buFont typeface="Wingdings" panose="05000000000000000000" pitchFamily="2" charset="2"/>
              <a:buNone/>
            </a:pPr>
            <a:endParaRPr lang="en-IN" altLang="en-US" sz="2000" b="1">
              <a:solidFill>
                <a:srgbClr val="FF0000"/>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Content Placeholder 2">
            <a:extLst>
              <a:ext uri="{FF2B5EF4-FFF2-40B4-BE49-F238E27FC236}">
                <a16:creationId xmlns:a16="http://schemas.microsoft.com/office/drawing/2014/main" id="{BE3F07E0-C47A-598B-64A5-2B6D7DE91157}"/>
              </a:ext>
            </a:extLst>
          </p:cNvPr>
          <p:cNvSpPr>
            <a:spLocks noGrp="1"/>
          </p:cNvSpPr>
          <p:nvPr>
            <p:ph sz="quarter" idx="1"/>
          </p:nvPr>
        </p:nvSpPr>
        <p:spPr>
          <a:xfrm>
            <a:off x="506413" y="266700"/>
            <a:ext cx="8077200" cy="6324600"/>
          </a:xfrm>
        </p:spPr>
        <p:txBody>
          <a:bodyPr/>
          <a:lstStyle/>
          <a:p>
            <a:pPr marL="0" indent="0">
              <a:buFont typeface="Wingdings" panose="05000000000000000000" pitchFamily="2" charset="2"/>
              <a:buNone/>
            </a:pPr>
            <a:r>
              <a:rPr lang="en-US" altLang="en-US" sz="2800" b="1">
                <a:solidFill>
                  <a:srgbClr val="00B050"/>
                </a:solidFill>
              </a:rPr>
              <a:t>(iii)Direct Conversion</a:t>
            </a:r>
          </a:p>
          <a:p>
            <a:pPr marL="0" indent="0" algn="just">
              <a:buFont typeface="Wingdings" panose="05000000000000000000" pitchFamily="2" charset="2"/>
              <a:buNone/>
            </a:pPr>
            <a:r>
              <a:rPr lang="en-US" altLang="en-US" sz="2800" b="1">
                <a:solidFill>
                  <a:srgbClr val="FF0000"/>
                </a:solidFill>
                <a:latin typeface="Times New Roman" panose="02020603050405020304" pitchFamily="18" charset="0"/>
              </a:rPr>
              <a:t>In this method, due to electrical energy applied in direct band gap semiconductor like GaAs, recombination of electrons and holes takes place. During the recombination process, the electrical energy is directly is converted into light energy.</a:t>
            </a:r>
          </a:p>
          <a:p>
            <a:pPr marL="0" indent="0" algn="just">
              <a:buFont typeface="Wingdings" panose="05000000000000000000" pitchFamily="2" charset="2"/>
              <a:buNone/>
            </a:pPr>
            <a:endParaRPr lang="en-US" altLang="en-US" sz="2800" b="1">
              <a:solidFill>
                <a:srgbClr val="FF0000"/>
              </a:solidFill>
              <a:latin typeface="Times New Roman" panose="02020603050405020304" pitchFamily="18" charset="0"/>
            </a:endParaRPr>
          </a:p>
          <a:p>
            <a:pPr marL="0" indent="0" algn="just">
              <a:buFont typeface="Wingdings" panose="05000000000000000000" pitchFamily="2" charset="2"/>
              <a:buNone/>
            </a:pPr>
            <a:endParaRPr lang="en-US" altLang="en-US" sz="2800" b="1">
              <a:solidFill>
                <a:srgbClr val="FF0000"/>
              </a:solidFill>
              <a:latin typeface="Times New Roman" panose="02020603050405020304" pitchFamily="18" charset="0"/>
            </a:endParaRPr>
          </a:p>
          <a:p>
            <a:pPr marL="0" indent="0" algn="just">
              <a:buFont typeface="Wingdings" panose="05000000000000000000" pitchFamily="2" charset="2"/>
              <a:buNone/>
            </a:pPr>
            <a:endParaRPr lang="en-US" altLang="en-US" sz="2000" b="1">
              <a:solidFill>
                <a:srgbClr val="00B050"/>
              </a:solidFill>
              <a:latin typeface="Times New Roman" panose="02020603050405020304" pitchFamily="18" charset="0"/>
            </a:endParaRPr>
          </a:p>
          <a:p>
            <a:pPr marL="0" indent="0" algn="just">
              <a:buFont typeface="Wingdings" panose="05000000000000000000" pitchFamily="2" charset="2"/>
              <a:buNone/>
            </a:pPr>
            <a:endParaRPr lang="en-IN" altLang="en-US" sz="2000" b="1">
              <a:solidFill>
                <a:srgbClr val="FF0000"/>
              </a:solidFill>
            </a:endParaRPr>
          </a:p>
        </p:txBody>
      </p:sp>
      <p:pic>
        <p:nvPicPr>
          <p:cNvPr id="59396" name="Picture 4">
            <a:extLst>
              <a:ext uri="{FF2B5EF4-FFF2-40B4-BE49-F238E27FC236}">
                <a16:creationId xmlns:a16="http://schemas.microsoft.com/office/drawing/2014/main" id="{A1B63FC8-B611-6B4B-4EC1-828EFE2089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3657600"/>
            <a:ext cx="39624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2">
            <a:extLst>
              <a:ext uri="{FF2B5EF4-FFF2-40B4-BE49-F238E27FC236}">
                <a16:creationId xmlns:a16="http://schemas.microsoft.com/office/drawing/2014/main" id="{E375A617-0865-B6F0-AEA8-F8F74D70D202}"/>
              </a:ext>
            </a:extLst>
          </p:cNvPr>
          <p:cNvSpPr>
            <a:spLocks noGrp="1"/>
          </p:cNvSpPr>
          <p:nvPr>
            <p:ph sz="quarter" idx="1"/>
          </p:nvPr>
        </p:nvSpPr>
        <p:spPr>
          <a:xfrm>
            <a:off x="228600" y="266700"/>
            <a:ext cx="8355013" cy="6324600"/>
          </a:xfrm>
        </p:spPr>
        <p:txBody>
          <a:bodyPr/>
          <a:lstStyle/>
          <a:p>
            <a:pPr marL="0" indent="0" algn="just">
              <a:buFont typeface="Wingdings" panose="05000000000000000000" pitchFamily="2" charset="2"/>
              <a:buNone/>
            </a:pPr>
            <a:r>
              <a:rPr lang="en-US" altLang="en-US" sz="2600" b="1">
                <a:solidFill>
                  <a:srgbClr val="00B050"/>
                </a:solidFill>
                <a:latin typeface="Times New Roman" panose="02020603050405020304" pitchFamily="18" charset="0"/>
              </a:rPr>
              <a:t>(iv)In elastic atom-atom collision</a:t>
            </a:r>
          </a:p>
          <a:p>
            <a:pPr marL="0" indent="0" algn="just">
              <a:buFont typeface="Wingdings" panose="05000000000000000000" pitchFamily="2" charset="2"/>
              <a:buNone/>
            </a:pPr>
            <a:r>
              <a:rPr lang="en-US" altLang="en-US" sz="2600" b="1">
                <a:solidFill>
                  <a:srgbClr val="FF0000"/>
                </a:solidFill>
                <a:latin typeface="Times New Roman" panose="02020603050405020304" pitchFamily="18" charset="0"/>
              </a:rPr>
              <a:t>In this method, a combination of two gases (Say A and B are used). The excited states of A and B nearly coincides in energy.</a:t>
            </a:r>
          </a:p>
          <a:p>
            <a:pPr marL="0" indent="0" algn="just">
              <a:buFont typeface="Wingdings" panose="05000000000000000000" pitchFamily="2" charset="2"/>
              <a:buNone/>
            </a:pPr>
            <a:r>
              <a:rPr lang="en-US" altLang="en-US" sz="2600" b="1">
                <a:solidFill>
                  <a:srgbClr val="FF0000"/>
                </a:solidFill>
                <a:latin typeface="Times New Roman" panose="02020603050405020304" pitchFamily="18" charset="0"/>
              </a:rPr>
              <a:t>In the first step during the electrical discharge atoms of gas A are excited to their higher energy state A* (metastable state) due to collision with the electrons. </a:t>
            </a:r>
          </a:p>
          <a:p>
            <a:pPr marL="0" indent="0" algn="ctr">
              <a:buFont typeface="Wingdings" panose="05000000000000000000" pitchFamily="2" charset="2"/>
              <a:buNone/>
            </a:pPr>
            <a:r>
              <a:rPr lang="en-IN" altLang="en-US" sz="2600" b="1">
                <a:latin typeface="Times New Roman" panose="02020603050405020304" pitchFamily="18" charset="0"/>
              </a:rPr>
              <a:t>A + e* = A* + e</a:t>
            </a:r>
          </a:p>
          <a:p>
            <a:pPr marL="0" indent="0" algn="just">
              <a:buFont typeface="Wingdings" panose="05000000000000000000" pitchFamily="2" charset="2"/>
              <a:buNone/>
            </a:pPr>
            <a:r>
              <a:rPr lang="en-US" altLang="en-US" sz="2600" b="1">
                <a:solidFill>
                  <a:srgbClr val="FF0000"/>
                </a:solidFill>
                <a:latin typeface="Times New Roman" panose="02020603050405020304" pitchFamily="18" charset="0"/>
              </a:rPr>
              <a:t>Now A* atoms at higher energy state collide with B atoms in the lower state. Due to inelastic atom - atom collision B atoms gain energy and they are excited to a higher state B* . Hence, A atoms lose energy and return to lower state.</a:t>
            </a:r>
            <a:endParaRPr lang="en-IN" altLang="en-US" sz="2600" b="1">
              <a:solidFill>
                <a:srgbClr val="FF0000"/>
              </a:solidFill>
              <a:latin typeface="Times New Roman" panose="02020603050405020304" pitchFamily="18" charset="0"/>
            </a:endParaRPr>
          </a:p>
          <a:p>
            <a:pPr marL="0" indent="0" algn="ctr">
              <a:buFont typeface="Wingdings" panose="05000000000000000000" pitchFamily="2" charset="2"/>
              <a:buNone/>
            </a:pPr>
            <a:r>
              <a:rPr lang="en-IN" altLang="en-US" sz="2600" b="1">
                <a:latin typeface="Times New Roman" panose="02020603050405020304" pitchFamily="18" charset="0"/>
              </a:rPr>
              <a:t>A* + B = A + B*</a:t>
            </a:r>
          </a:p>
          <a:p>
            <a:pPr marL="0" indent="0" algn="ctr">
              <a:buFont typeface="Wingdings" panose="05000000000000000000" pitchFamily="2" charset="2"/>
              <a:buNone/>
            </a:pPr>
            <a:r>
              <a:rPr lang="en-IN" altLang="en-US" sz="2600" b="1">
                <a:latin typeface="Times New Roman" panose="02020603050405020304" pitchFamily="18" charset="0"/>
              </a:rPr>
              <a:t>It occurs in He-Ne Laser</a:t>
            </a:r>
            <a:endParaRPr lang="en-US" altLang="en-US" sz="2600" b="1">
              <a:latin typeface="Times New Roman" panose="02020603050405020304" pitchFamily="18" charset="0"/>
            </a:endParaRPr>
          </a:p>
          <a:p>
            <a:pPr marL="0" indent="0" algn="just">
              <a:buFont typeface="Wingdings" panose="05000000000000000000" pitchFamily="2" charset="2"/>
              <a:buNone/>
            </a:pPr>
            <a:endParaRPr lang="en-IN" altLang="en-US" sz="2000" b="1">
              <a:solidFill>
                <a:srgbClr val="FF0000"/>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4F0CE-E0E1-BD6B-35DB-84371E33876B}"/>
              </a:ext>
            </a:extLst>
          </p:cNvPr>
          <p:cNvSpPr>
            <a:spLocks noGrp="1"/>
          </p:cNvSpPr>
          <p:nvPr>
            <p:ph type="title"/>
          </p:nvPr>
        </p:nvSpPr>
        <p:spPr>
          <a:xfrm>
            <a:off x="698500" y="26988"/>
            <a:ext cx="7467600" cy="714375"/>
          </a:xfrm>
        </p:spPr>
        <p:txBody>
          <a:bodyPr/>
          <a:lstStyle/>
          <a:p>
            <a:pPr algn="ctr">
              <a:defRPr/>
            </a:pPr>
            <a:r>
              <a:rPr lang="en-US" b="1" dirty="0">
                <a:solidFill>
                  <a:srgbClr val="CC0000"/>
                </a:solidFill>
              </a:rPr>
              <a:t>3.Optical resonator</a:t>
            </a:r>
            <a:endParaRPr lang="en-IN" b="1" dirty="0">
              <a:solidFill>
                <a:srgbClr val="CC0000"/>
              </a:solidFill>
            </a:endParaRPr>
          </a:p>
        </p:txBody>
      </p:sp>
      <p:sp>
        <p:nvSpPr>
          <p:cNvPr id="61443" name="Content Placeholder 2">
            <a:extLst>
              <a:ext uri="{FF2B5EF4-FFF2-40B4-BE49-F238E27FC236}">
                <a16:creationId xmlns:a16="http://schemas.microsoft.com/office/drawing/2014/main" id="{25EF07B4-BAE3-DC04-8869-21B3152F04B0}"/>
              </a:ext>
            </a:extLst>
          </p:cNvPr>
          <p:cNvSpPr>
            <a:spLocks noGrp="1"/>
          </p:cNvSpPr>
          <p:nvPr>
            <p:ph sz="quarter" idx="1"/>
          </p:nvPr>
        </p:nvSpPr>
        <p:spPr>
          <a:xfrm>
            <a:off x="457200" y="741363"/>
            <a:ext cx="7950200" cy="5732462"/>
          </a:xfrm>
        </p:spPr>
        <p:txBody>
          <a:bodyPr/>
          <a:lstStyle/>
          <a:p>
            <a:pPr algn="just"/>
            <a:r>
              <a:rPr lang="en-US" altLang="en-US" sz="3200">
                <a:latin typeface="Calibri" panose="020F0502020204030204" pitchFamily="34" charset="0"/>
                <a:cs typeface="Calibri" panose="020F0502020204030204" pitchFamily="34" charset="0"/>
              </a:rPr>
              <a:t>An optical resonator consists of a pair of reflecting surfaces in which one is fully reflecting (R1) and the other is partially reflecting (R2). The active material is placed in between these two reflecting surfaces. </a:t>
            </a:r>
          </a:p>
          <a:p>
            <a:pPr algn="just"/>
            <a:r>
              <a:rPr lang="en-US" altLang="en-US" sz="3200">
                <a:latin typeface="Calibri" panose="020F0502020204030204" pitchFamily="34" charset="0"/>
                <a:cs typeface="Calibri" panose="020F0502020204030204" pitchFamily="34" charset="0"/>
              </a:rPr>
              <a:t>The photons generated due to transitions between the energy states of active material are bounced back and forth between two reflecting surfaces</a:t>
            </a:r>
            <a:r>
              <a:rPr lang="en-US" altLang="en-US" sz="3200">
                <a:solidFill>
                  <a:srgbClr val="000000"/>
                </a:solidFill>
                <a:latin typeface="Times New Roman" panose="02020603050405020304" pitchFamily="18" charset="0"/>
              </a:rPr>
              <a:t>.</a:t>
            </a:r>
          </a:p>
          <a:p>
            <a:r>
              <a:rPr lang="en-US" altLang="en-US" sz="3200" b="1">
                <a:solidFill>
                  <a:srgbClr val="0000CC"/>
                </a:solidFill>
                <a:latin typeface="Times New Roman" panose="02020603050405020304" pitchFamily="18" charset="0"/>
              </a:rPr>
              <a:t>This will induce more and more stimulated transition leading to laser action.</a:t>
            </a:r>
          </a:p>
          <a:p>
            <a:endParaRPr lang="en-IN" alt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93CDF-745D-440F-F1B2-B1201C2FBB29}"/>
              </a:ext>
            </a:extLst>
          </p:cNvPr>
          <p:cNvSpPr>
            <a:spLocks noGrp="1"/>
          </p:cNvSpPr>
          <p:nvPr>
            <p:ph type="title"/>
          </p:nvPr>
        </p:nvSpPr>
        <p:spPr>
          <a:xfrm>
            <a:off x="698500" y="26988"/>
            <a:ext cx="7467600" cy="714375"/>
          </a:xfrm>
        </p:spPr>
        <p:txBody>
          <a:bodyPr/>
          <a:lstStyle/>
          <a:p>
            <a:pPr algn="ctr">
              <a:defRPr/>
            </a:pPr>
            <a:r>
              <a:rPr lang="en-US" b="1" dirty="0">
                <a:solidFill>
                  <a:srgbClr val="CC0000"/>
                </a:solidFill>
              </a:rPr>
              <a:t>3.Optical resonator</a:t>
            </a:r>
            <a:endParaRPr lang="en-IN" b="1" dirty="0">
              <a:solidFill>
                <a:srgbClr val="CC0000"/>
              </a:solidFill>
            </a:endParaRPr>
          </a:p>
        </p:txBody>
      </p:sp>
      <p:pic>
        <p:nvPicPr>
          <p:cNvPr id="62468" name="Picture 6">
            <a:extLst>
              <a:ext uri="{FF2B5EF4-FFF2-40B4-BE49-F238E27FC236}">
                <a16:creationId xmlns:a16="http://schemas.microsoft.com/office/drawing/2014/main" id="{843B4BA2-5E0B-67D0-1B9D-83B92740BC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1041400"/>
            <a:ext cx="6680200" cy="509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10F12-11B5-F5CC-BDDA-1AB3517C5E48}"/>
              </a:ext>
            </a:extLst>
          </p:cNvPr>
          <p:cNvSpPr>
            <a:spLocks noGrp="1"/>
          </p:cNvSpPr>
          <p:nvPr>
            <p:ph type="title"/>
          </p:nvPr>
        </p:nvSpPr>
        <p:spPr>
          <a:xfrm>
            <a:off x="457200" y="274638"/>
            <a:ext cx="7467600" cy="563562"/>
          </a:xfrm>
        </p:spPr>
        <p:txBody>
          <a:bodyPr/>
          <a:lstStyle/>
          <a:p>
            <a:pPr algn="ctr">
              <a:defRPr/>
            </a:pPr>
            <a:r>
              <a:rPr lang="en-US" b="1" dirty="0">
                <a:solidFill>
                  <a:schemeClr val="tx1"/>
                </a:solidFill>
              </a:rPr>
              <a:t>Flowchart for laser action</a:t>
            </a:r>
            <a:endParaRPr lang="en-IN" b="1" dirty="0">
              <a:solidFill>
                <a:schemeClr val="tx1"/>
              </a:solidFill>
            </a:endParaRPr>
          </a:p>
        </p:txBody>
      </p:sp>
      <p:pic>
        <p:nvPicPr>
          <p:cNvPr id="63492" name="Picture 2">
            <a:extLst>
              <a:ext uri="{FF2B5EF4-FFF2-40B4-BE49-F238E27FC236}">
                <a16:creationId xmlns:a16="http://schemas.microsoft.com/office/drawing/2014/main" id="{A21ACADE-5435-6279-6B29-C506F26648A9}"/>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1600200" y="1308100"/>
            <a:ext cx="3362325" cy="4857750"/>
          </a:xfrm>
        </p:spPr>
      </p:pic>
      <p:pic>
        <p:nvPicPr>
          <p:cNvPr id="63493" name="Picture 4">
            <a:extLst>
              <a:ext uri="{FF2B5EF4-FFF2-40B4-BE49-F238E27FC236}">
                <a16:creationId xmlns:a16="http://schemas.microsoft.com/office/drawing/2014/main" id="{AC7EE447-B633-4AD9-C6EE-F5147DD64C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0600" y="2066925"/>
            <a:ext cx="3390900" cy="370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Straight Arrow Connector 8">
            <a:extLst>
              <a:ext uri="{FF2B5EF4-FFF2-40B4-BE49-F238E27FC236}">
                <a16:creationId xmlns:a16="http://schemas.microsoft.com/office/drawing/2014/main" id="{D00FD852-8F59-D9A3-3C28-4E60AFC19E97}"/>
              </a:ext>
            </a:extLst>
          </p:cNvPr>
          <p:cNvCxnSpPr>
            <a:stCxn id="63492" idx="2"/>
          </p:cNvCxnSpPr>
          <p:nvPr/>
        </p:nvCxnSpPr>
        <p:spPr>
          <a:xfrm>
            <a:off x="3281363" y="6165850"/>
            <a:ext cx="19764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E8F290CD-E604-C014-84FA-7F4E50B63EF8}"/>
              </a:ext>
            </a:extLst>
          </p:cNvPr>
          <p:cNvCxnSpPr/>
          <p:nvPr/>
        </p:nvCxnSpPr>
        <p:spPr>
          <a:xfrm flipV="1">
            <a:off x="5257800" y="1371600"/>
            <a:ext cx="0" cy="47942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8209158-87DF-4192-6382-570F8FFE1991}"/>
              </a:ext>
            </a:extLst>
          </p:cNvPr>
          <p:cNvCxnSpPr/>
          <p:nvPr/>
        </p:nvCxnSpPr>
        <p:spPr>
          <a:xfrm>
            <a:off x="5257800" y="1371600"/>
            <a:ext cx="12382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969E1B0-8734-388D-CA8C-C13B170BDD62}"/>
              </a:ext>
            </a:extLst>
          </p:cNvPr>
          <p:cNvCxnSpPr>
            <a:cxnSpLocks/>
          </p:cNvCxnSpPr>
          <p:nvPr/>
        </p:nvCxnSpPr>
        <p:spPr>
          <a:xfrm>
            <a:off x="6516688" y="1371600"/>
            <a:ext cx="0" cy="695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514" name="Content Placeholder 4">
            <a:extLst>
              <a:ext uri="{FF2B5EF4-FFF2-40B4-BE49-F238E27FC236}">
                <a16:creationId xmlns:a16="http://schemas.microsoft.com/office/drawing/2014/main" id="{5D50BA90-C344-F443-990C-A4C9F3C4D36D}"/>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533400" y="338138"/>
            <a:ext cx="7869238" cy="5681662"/>
          </a:xfr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9526FD4-AF8E-3B42-9B0A-1E7C549B6C1D}"/>
              </a:ext>
            </a:extLst>
          </p:cNvPr>
          <p:cNvSpPr/>
          <p:nvPr/>
        </p:nvSpPr>
        <p:spPr>
          <a:xfrm>
            <a:off x="1136383" y="2967335"/>
            <a:ext cx="6871240" cy="1446550"/>
          </a:xfrm>
          <a:prstGeom prst="rect">
            <a:avLst/>
          </a:prstGeom>
          <a:noFill/>
        </p:spPr>
        <p:txBody>
          <a:bodyPr wrap="none">
            <a:spAutoFit/>
            <a:scene3d>
              <a:camera prst="isometricRightUp"/>
              <a:lightRig rig="soft" dir="t">
                <a:rot lat="0" lon="0" rev="15600000"/>
              </a:lightRig>
            </a:scene3d>
            <a:sp3d extrusionH="57150" prstMaterial="softEdge">
              <a:bevelT w="25400" h="38100"/>
            </a:sp3d>
          </a:bodyPr>
          <a:lstStyle/>
          <a:p>
            <a:pPr algn="ctr">
              <a:defRPr/>
            </a:pPr>
            <a:r>
              <a:rPr lang="en-US" sz="8800" b="1" dirty="0">
                <a:ln/>
                <a:solidFill>
                  <a:srgbClr val="0000CC"/>
                </a:solidFill>
              </a:rPr>
              <a:t>THANK YOU</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FB7F9-CB7E-981A-5D65-50703FF23422}"/>
              </a:ext>
            </a:extLst>
          </p:cNvPr>
          <p:cNvSpPr>
            <a:spLocks noGrp="1"/>
          </p:cNvSpPr>
          <p:nvPr>
            <p:ph type="title"/>
          </p:nvPr>
        </p:nvSpPr>
        <p:spPr/>
        <p:txBody>
          <a:bodyPr/>
          <a:lstStyle/>
          <a:p>
            <a:pPr algn="ctr">
              <a:defRPr/>
            </a:pPr>
            <a:r>
              <a:rPr lang="en-US" sz="3600" b="1" dirty="0">
                <a:solidFill>
                  <a:srgbClr val="FF0000"/>
                </a:solidFill>
              </a:rPr>
              <a:t>Laser</a:t>
            </a:r>
            <a:endParaRPr lang="en-IN" sz="3600" b="1" dirty="0">
              <a:solidFill>
                <a:srgbClr val="FF0000"/>
              </a:solidFill>
            </a:endParaRPr>
          </a:p>
        </p:txBody>
      </p:sp>
      <p:sp>
        <p:nvSpPr>
          <p:cNvPr id="22531" name="Content Placeholder 2">
            <a:extLst>
              <a:ext uri="{FF2B5EF4-FFF2-40B4-BE49-F238E27FC236}">
                <a16:creationId xmlns:a16="http://schemas.microsoft.com/office/drawing/2014/main" id="{FBC94535-3B87-444C-A641-58C4E106E52C}"/>
              </a:ext>
            </a:extLst>
          </p:cNvPr>
          <p:cNvSpPr>
            <a:spLocks noGrp="1"/>
          </p:cNvSpPr>
          <p:nvPr>
            <p:ph sz="quarter" idx="1"/>
          </p:nvPr>
        </p:nvSpPr>
        <p:spPr>
          <a:xfrm>
            <a:off x="457200" y="1600200"/>
            <a:ext cx="7467600" cy="4873625"/>
          </a:xfrm>
        </p:spPr>
        <p:txBody>
          <a:bodyPr/>
          <a:lstStyle/>
          <a:p>
            <a:pPr algn="just"/>
            <a:r>
              <a:rPr lang="en-US" altLang="en-US" sz="2800"/>
              <a:t>LASER stands </a:t>
            </a:r>
            <a:r>
              <a:rPr lang="en-US" altLang="en-US" sz="2800" b="1">
                <a:solidFill>
                  <a:srgbClr val="0000CC"/>
                </a:solidFill>
              </a:rPr>
              <a:t>for Light Amplification by Stimulated Emission of Radiation</a:t>
            </a:r>
          </a:p>
          <a:p>
            <a:pPr algn="just"/>
            <a:r>
              <a:rPr lang="en-US" altLang="en-US" sz="2800" b="1">
                <a:solidFill>
                  <a:srgbClr val="0000CC"/>
                </a:solidFill>
              </a:rPr>
              <a:t>Artificial light</a:t>
            </a:r>
          </a:p>
          <a:p>
            <a:pPr algn="just"/>
            <a:r>
              <a:rPr lang="en-US" altLang="en-US" sz="2800" b="1">
                <a:solidFill>
                  <a:srgbClr val="0000CC"/>
                </a:solidFill>
              </a:rPr>
              <a:t>Extraordinary properties over other sources like sun &amp; electric bulb, tube light etc.</a:t>
            </a:r>
          </a:p>
          <a:p>
            <a:pPr algn="just"/>
            <a:r>
              <a:rPr lang="en-US" altLang="en-US" sz="2800" b="1">
                <a:solidFill>
                  <a:srgbClr val="0000CC"/>
                </a:solidFill>
              </a:rPr>
              <a:t>It is a high technology device and more useful in variety of fields such as communications, medical, industry and weapon guidance in wars.</a:t>
            </a:r>
          </a:p>
          <a:p>
            <a:endParaRPr lang="en-US" altLang="en-US" sz="2800" b="1">
              <a:solidFill>
                <a:srgbClr val="0000CC"/>
              </a:solidFill>
            </a:endParaRPr>
          </a:p>
          <a:p>
            <a:endParaRPr lang="en-IN" altLang="en-US">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757FB-3328-19AD-CC88-504AAE6E2FD4}"/>
              </a:ext>
            </a:extLst>
          </p:cNvPr>
          <p:cNvSpPr>
            <a:spLocks noGrp="1"/>
          </p:cNvSpPr>
          <p:nvPr>
            <p:ph type="title"/>
          </p:nvPr>
        </p:nvSpPr>
        <p:spPr/>
        <p:txBody>
          <a:bodyPr/>
          <a:lstStyle/>
          <a:p>
            <a:pPr algn="ctr">
              <a:defRPr/>
            </a:pPr>
            <a:r>
              <a:rPr lang="en-US" b="1" dirty="0">
                <a:solidFill>
                  <a:srgbClr val="C00000"/>
                </a:solidFill>
              </a:rPr>
              <a:t>History of laser</a:t>
            </a:r>
            <a:endParaRPr lang="en-IN" b="1" dirty="0">
              <a:solidFill>
                <a:srgbClr val="C00000"/>
              </a:solidFill>
            </a:endParaRPr>
          </a:p>
        </p:txBody>
      </p:sp>
      <p:pic>
        <p:nvPicPr>
          <p:cNvPr id="23555" name="Content Placeholder 5">
            <a:extLst>
              <a:ext uri="{FF2B5EF4-FFF2-40B4-BE49-F238E27FC236}">
                <a16:creationId xmlns:a16="http://schemas.microsoft.com/office/drawing/2014/main" id="{83B1A8BD-8C2F-5F62-5FFD-8D3225EB393A}"/>
              </a:ext>
            </a:extLst>
          </p:cNvPr>
          <p:cNvPicPr>
            <a:picLocks noGrp="1" noChangeAspect="1" noChangeArrowheads="1"/>
          </p:cNvPicPr>
          <p:nvPr>
            <p:ph sz="quarter" idx="1"/>
          </p:nvPr>
        </p:nvPicPr>
        <p:blipFill>
          <a:blip r:embed="rId2">
            <a:extLst>
              <a:ext uri="{28A0092B-C50C-407E-A947-70E740481C1C}">
                <a14:useLocalDpi xmlns:a14="http://schemas.microsoft.com/office/drawing/2010/main" val="0"/>
              </a:ext>
            </a:extLst>
          </a:blip>
          <a:srcRect/>
          <a:stretch>
            <a:fillRect/>
          </a:stretch>
        </p:blipFill>
        <p:spPr>
          <a:xfrm>
            <a:off x="223838" y="1600200"/>
            <a:ext cx="8310562" cy="4800600"/>
          </a:xfr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1CCCE-0A24-A81A-7AD2-A7EA82995E00}"/>
              </a:ext>
            </a:extLst>
          </p:cNvPr>
          <p:cNvSpPr>
            <a:spLocks noGrp="1"/>
          </p:cNvSpPr>
          <p:nvPr>
            <p:ph type="title"/>
          </p:nvPr>
        </p:nvSpPr>
        <p:spPr/>
        <p:txBody>
          <a:bodyPr/>
          <a:lstStyle/>
          <a:p>
            <a:pPr>
              <a:defRPr/>
            </a:pPr>
            <a:r>
              <a:rPr lang="en-US" b="1" dirty="0">
                <a:solidFill>
                  <a:srgbClr val="0000CC"/>
                </a:solidFill>
              </a:rPr>
              <a:t>Practical laser invention</a:t>
            </a:r>
            <a:endParaRPr lang="en-IN" b="1" dirty="0">
              <a:solidFill>
                <a:srgbClr val="0000CC"/>
              </a:solidFill>
            </a:endParaRPr>
          </a:p>
        </p:txBody>
      </p:sp>
      <p:sp>
        <p:nvSpPr>
          <p:cNvPr id="24579" name="Content Placeholder 2">
            <a:extLst>
              <a:ext uri="{FF2B5EF4-FFF2-40B4-BE49-F238E27FC236}">
                <a16:creationId xmlns:a16="http://schemas.microsoft.com/office/drawing/2014/main" id="{BE59A893-4EAB-7F2F-5608-AFBC3A21E886}"/>
              </a:ext>
            </a:extLst>
          </p:cNvPr>
          <p:cNvSpPr>
            <a:spLocks noGrp="1"/>
          </p:cNvSpPr>
          <p:nvPr>
            <p:ph sz="quarter" idx="1"/>
          </p:nvPr>
        </p:nvSpPr>
        <p:spPr>
          <a:xfrm>
            <a:off x="457200" y="1600200"/>
            <a:ext cx="7467600" cy="4873625"/>
          </a:xfrm>
        </p:spPr>
        <p:txBody>
          <a:bodyPr/>
          <a:lstStyle/>
          <a:p>
            <a:r>
              <a:rPr lang="en-US" altLang="en-US"/>
              <a:t>T.H Maiman built the first laser device in 1960.</a:t>
            </a:r>
          </a:p>
          <a:p>
            <a:endParaRPr lang="en-IN" altLang="en-US"/>
          </a:p>
        </p:txBody>
      </p:sp>
      <p:pic>
        <p:nvPicPr>
          <p:cNvPr id="24580" name="Picture 5">
            <a:extLst>
              <a:ext uri="{FF2B5EF4-FFF2-40B4-BE49-F238E27FC236}">
                <a16:creationId xmlns:a16="http://schemas.microsoft.com/office/drawing/2014/main" id="{822DF05E-0AF2-D1F5-D7BA-174A7B21E1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238" y="2136775"/>
            <a:ext cx="6858000" cy="4519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46BB0-CFA0-D23E-12EF-4A9F5C387AAB}"/>
              </a:ext>
            </a:extLst>
          </p:cNvPr>
          <p:cNvSpPr>
            <a:spLocks noGrp="1"/>
          </p:cNvSpPr>
          <p:nvPr>
            <p:ph type="title"/>
          </p:nvPr>
        </p:nvSpPr>
        <p:spPr>
          <a:xfrm>
            <a:off x="1066800" y="590550"/>
            <a:ext cx="7467600" cy="412750"/>
          </a:xfrm>
        </p:spPr>
        <p:txBody>
          <a:bodyPr>
            <a:noAutofit/>
          </a:bodyPr>
          <a:lstStyle/>
          <a:p>
            <a:pPr>
              <a:defRPr/>
            </a:pPr>
            <a:r>
              <a:rPr lang="en-US" sz="2800" b="1" dirty="0">
                <a:solidFill>
                  <a:srgbClr val="C00000"/>
                </a:solidFill>
              </a:rPr>
              <a:t>Characteristics or properties of laser</a:t>
            </a:r>
            <a:endParaRPr lang="en-IN" sz="2800" b="1" dirty="0">
              <a:solidFill>
                <a:srgbClr val="C00000"/>
              </a:solidFill>
            </a:endParaRPr>
          </a:p>
        </p:txBody>
      </p:sp>
      <p:sp>
        <p:nvSpPr>
          <p:cNvPr id="25603" name="Content Placeholder 2">
            <a:extLst>
              <a:ext uri="{FF2B5EF4-FFF2-40B4-BE49-F238E27FC236}">
                <a16:creationId xmlns:a16="http://schemas.microsoft.com/office/drawing/2014/main" id="{84C67907-77DC-DE9B-C2BD-0357C9B989EF}"/>
              </a:ext>
            </a:extLst>
          </p:cNvPr>
          <p:cNvSpPr>
            <a:spLocks noGrp="1"/>
          </p:cNvSpPr>
          <p:nvPr>
            <p:ph sz="quarter" idx="1"/>
          </p:nvPr>
        </p:nvSpPr>
        <p:spPr>
          <a:xfrm>
            <a:off x="457200" y="1268413"/>
            <a:ext cx="8077200" cy="5980112"/>
          </a:xfrm>
        </p:spPr>
        <p:txBody>
          <a:bodyPr/>
          <a:lstStyle/>
          <a:p>
            <a:pPr algn="just"/>
            <a:r>
              <a:rPr lang="en-US" altLang="en-US" sz="2800" b="1">
                <a:solidFill>
                  <a:srgbClr val="0000CC"/>
                </a:solidFill>
                <a:latin typeface="Calibri" panose="020F0502020204030204" pitchFamily="34" charset="0"/>
                <a:cs typeface="Calibri" panose="020F0502020204030204" pitchFamily="34" charset="0"/>
              </a:rPr>
              <a:t>The light emitted from a laser is </a:t>
            </a:r>
            <a:r>
              <a:rPr lang="en-US" altLang="en-US" sz="2800" b="1">
                <a:solidFill>
                  <a:srgbClr val="FF0000"/>
                </a:solidFill>
                <a:latin typeface="Calibri" panose="020F0502020204030204" pitchFamily="34" charset="0"/>
                <a:cs typeface="Calibri" panose="020F0502020204030204" pitchFamily="34" charset="0"/>
              </a:rPr>
              <a:t>monochromatic,</a:t>
            </a:r>
            <a:r>
              <a:rPr lang="en-US" altLang="en-US" sz="2800" b="1">
                <a:solidFill>
                  <a:srgbClr val="0000CC"/>
                </a:solidFill>
                <a:latin typeface="Calibri" panose="020F0502020204030204" pitchFamily="34" charset="0"/>
                <a:cs typeface="Calibri" panose="020F0502020204030204" pitchFamily="34" charset="0"/>
              </a:rPr>
              <a:t> that is, it is of one color/wavelength. In contrast, ordinary white light is a combination of many colors (or wavelengths) of light. </a:t>
            </a:r>
          </a:p>
          <a:p>
            <a:pPr algn="just"/>
            <a:endParaRPr lang="en-US" altLang="en-US" sz="2800" b="1">
              <a:solidFill>
                <a:srgbClr val="0000CC"/>
              </a:solidFill>
              <a:latin typeface="Calibri" panose="020F0502020204030204" pitchFamily="34" charset="0"/>
              <a:cs typeface="Calibri" panose="020F0502020204030204" pitchFamily="34" charset="0"/>
            </a:endParaRPr>
          </a:p>
          <a:p>
            <a:pPr algn="just"/>
            <a:r>
              <a:rPr lang="en-US" altLang="en-US" sz="2800" b="1">
                <a:solidFill>
                  <a:srgbClr val="0000CC"/>
                </a:solidFill>
                <a:latin typeface="Calibri" panose="020F0502020204030204" pitchFamily="34" charset="0"/>
                <a:cs typeface="Calibri" panose="020F0502020204030204" pitchFamily="34" charset="0"/>
              </a:rPr>
              <a:t>Lasers emit light that is </a:t>
            </a:r>
            <a:r>
              <a:rPr lang="en-US" altLang="en-US" sz="2800" b="1">
                <a:solidFill>
                  <a:srgbClr val="FF0000"/>
                </a:solidFill>
                <a:latin typeface="Calibri" panose="020F0502020204030204" pitchFamily="34" charset="0"/>
                <a:cs typeface="Calibri" panose="020F0502020204030204" pitchFamily="34" charset="0"/>
              </a:rPr>
              <a:t>highly directional</a:t>
            </a:r>
            <a:r>
              <a:rPr lang="en-US" altLang="en-US" sz="2800" b="1">
                <a:solidFill>
                  <a:srgbClr val="0000CC"/>
                </a:solidFill>
                <a:latin typeface="Calibri" panose="020F0502020204030204" pitchFamily="34" charset="0"/>
                <a:cs typeface="Calibri" panose="020F0502020204030204" pitchFamily="34" charset="0"/>
              </a:rPr>
              <a:t>, that is, laser light is emitted as a relatively narrow beam in a specific direction. Ordinary light, such as from a light bulb, is emitted in many directions away from the source. </a:t>
            </a:r>
          </a:p>
          <a:p>
            <a:pPr algn="just"/>
            <a:endParaRPr lang="en-US" altLang="en-US" sz="2800" b="1">
              <a:solidFill>
                <a:srgbClr val="0000CC"/>
              </a:solidFill>
              <a:latin typeface="Calibri" panose="020F0502020204030204" pitchFamily="34" charset="0"/>
              <a:cs typeface="Calibri" panose="020F0502020204030204" pitchFamily="34" charset="0"/>
            </a:endParaRPr>
          </a:p>
          <a:p>
            <a:endParaRPr lang="en-I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E5CEE-6F1B-0928-4139-15A41582B5FD}"/>
              </a:ext>
            </a:extLst>
          </p:cNvPr>
          <p:cNvSpPr>
            <a:spLocks noGrp="1"/>
          </p:cNvSpPr>
          <p:nvPr>
            <p:ph type="title"/>
          </p:nvPr>
        </p:nvSpPr>
        <p:spPr>
          <a:xfrm>
            <a:off x="974725" y="765175"/>
            <a:ext cx="7467600" cy="412750"/>
          </a:xfrm>
        </p:spPr>
        <p:txBody>
          <a:bodyPr>
            <a:noAutofit/>
          </a:bodyPr>
          <a:lstStyle/>
          <a:p>
            <a:pPr>
              <a:defRPr/>
            </a:pPr>
            <a:r>
              <a:rPr lang="en-US" sz="2800" b="1" dirty="0">
                <a:solidFill>
                  <a:srgbClr val="C00000"/>
                </a:solidFill>
              </a:rPr>
              <a:t>Characteristics or properties of laser</a:t>
            </a:r>
            <a:endParaRPr lang="en-IN" sz="2800" b="1" dirty="0">
              <a:solidFill>
                <a:srgbClr val="C00000"/>
              </a:solidFill>
            </a:endParaRPr>
          </a:p>
        </p:txBody>
      </p:sp>
      <p:sp>
        <p:nvSpPr>
          <p:cNvPr id="3" name="Content Placeholder 2">
            <a:extLst>
              <a:ext uri="{FF2B5EF4-FFF2-40B4-BE49-F238E27FC236}">
                <a16:creationId xmlns:a16="http://schemas.microsoft.com/office/drawing/2014/main" id="{E03C9918-50F5-9040-B8BE-AE7321A71DED}"/>
              </a:ext>
            </a:extLst>
          </p:cNvPr>
          <p:cNvSpPr>
            <a:spLocks noGrp="1"/>
          </p:cNvSpPr>
          <p:nvPr>
            <p:ph sz="quarter" idx="1"/>
          </p:nvPr>
        </p:nvSpPr>
        <p:spPr>
          <a:xfrm>
            <a:off x="365125" y="1163638"/>
            <a:ext cx="8077200" cy="5980112"/>
          </a:xfrm>
        </p:spPr>
        <p:txBody>
          <a:bodyPr/>
          <a:lstStyle/>
          <a:p>
            <a:pPr algn="just">
              <a:defRPr/>
            </a:pPr>
            <a:endParaRPr lang="en-US" sz="2200" b="1" dirty="0">
              <a:solidFill>
                <a:srgbClr val="0000CC"/>
              </a:solidFill>
              <a:latin typeface="Calibri" panose="020F0502020204030204" pitchFamily="34" charset="0"/>
              <a:cs typeface="Calibri" panose="020F0502020204030204" pitchFamily="34" charset="0"/>
            </a:endParaRPr>
          </a:p>
          <a:p>
            <a:pPr algn="just">
              <a:defRPr/>
            </a:pPr>
            <a:r>
              <a:rPr lang="en-US" sz="2800" b="1" dirty="0">
                <a:solidFill>
                  <a:srgbClr val="0000CC"/>
                </a:solidFill>
                <a:latin typeface="Calibri" panose="020F0502020204030204" pitchFamily="34" charset="0"/>
                <a:cs typeface="Calibri" panose="020F0502020204030204" pitchFamily="34" charset="0"/>
              </a:rPr>
              <a:t>The light from a laser is said to be </a:t>
            </a:r>
            <a:r>
              <a:rPr lang="en-US" sz="2800" b="1" dirty="0">
                <a:solidFill>
                  <a:srgbClr val="FF0000"/>
                </a:solidFill>
                <a:latin typeface="Calibri" panose="020F0502020204030204" pitchFamily="34" charset="0"/>
                <a:cs typeface="Calibri" panose="020F0502020204030204" pitchFamily="34" charset="0"/>
              </a:rPr>
              <a:t>coherent</a:t>
            </a:r>
            <a:r>
              <a:rPr lang="en-US" sz="2800" b="1" dirty="0">
                <a:solidFill>
                  <a:srgbClr val="0000CC"/>
                </a:solidFill>
                <a:latin typeface="Calibri" panose="020F0502020204030204" pitchFamily="34" charset="0"/>
                <a:cs typeface="Calibri" panose="020F0502020204030204" pitchFamily="34" charset="0"/>
              </a:rPr>
              <a:t>, which means that the wavelengths of the laser light are in phase in space and time. Ordinary light can be a mixture of many wavelengths. </a:t>
            </a:r>
          </a:p>
          <a:p>
            <a:pPr algn="just">
              <a:defRPr/>
            </a:pPr>
            <a:r>
              <a:rPr lang="en-US" sz="2800" b="1" dirty="0">
                <a:solidFill>
                  <a:srgbClr val="0000CC"/>
                </a:solidFill>
                <a:latin typeface="Calibri" panose="020F0502020204030204" pitchFamily="34" charset="0"/>
                <a:cs typeface="Calibri" panose="020F0502020204030204" pitchFamily="34" charset="0"/>
              </a:rPr>
              <a:t>High Intensity</a:t>
            </a:r>
          </a:p>
          <a:p>
            <a:pPr algn="just">
              <a:defRPr/>
            </a:pPr>
            <a:endParaRPr lang="en-US" sz="2800" b="1" dirty="0">
              <a:solidFill>
                <a:srgbClr val="0000CC"/>
              </a:solidFill>
              <a:latin typeface="Calibri" panose="020F0502020204030204" pitchFamily="34" charset="0"/>
              <a:cs typeface="Calibri" panose="020F0502020204030204" pitchFamily="34" charset="0"/>
            </a:endParaRPr>
          </a:p>
          <a:p>
            <a:pPr marL="0" indent="0" algn="just">
              <a:buFont typeface="Wingdings" panose="05000000000000000000" pitchFamily="2" charset="2"/>
              <a:buNone/>
              <a:defRPr/>
            </a:pPr>
            <a:r>
              <a:rPr lang="en-US" sz="2800" b="1" dirty="0">
                <a:solidFill>
                  <a:srgbClr val="0000CC"/>
                </a:solidFill>
                <a:latin typeface="Calibri" panose="020F0502020204030204" pitchFamily="34" charset="0"/>
                <a:cs typeface="Calibri" panose="020F0502020204030204" pitchFamily="34" charset="0"/>
              </a:rPr>
              <a:t>These four properties of laser light are what can make it more hazardous than ordinary light. Laser light can deposit a lot of energy within a small area. </a:t>
            </a:r>
          </a:p>
          <a:p>
            <a:pPr>
              <a:defRPr/>
            </a:pPr>
            <a:endParaRPr lang="en-IN"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themeOverride>
</file>

<file path=docProps/app.xml><?xml version="1.0" encoding="utf-8"?>
<Properties xmlns="http://schemas.openxmlformats.org/officeDocument/2006/extended-properties" xmlns:vt="http://schemas.openxmlformats.org/officeDocument/2006/docPropsVTypes">
  <Template>Oriel</Template>
  <TotalTime>2799</TotalTime>
  <Words>1697</Words>
  <Application>Microsoft Office PowerPoint</Application>
  <PresentationFormat>On-screen Show (4:3)</PresentationFormat>
  <Paragraphs>168</Paragraphs>
  <Slides>47</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Arial</vt:lpstr>
      <vt:lpstr>Century Schoolbook</vt:lpstr>
      <vt:lpstr>Wingdings</vt:lpstr>
      <vt:lpstr>Wingdings 2</vt:lpstr>
      <vt:lpstr>Calibri</vt:lpstr>
      <vt:lpstr>Times New Roman</vt:lpstr>
      <vt:lpstr>Oxford Sans</vt:lpstr>
      <vt:lpstr>Oriel</vt:lpstr>
      <vt:lpstr>UNIT-I: LASER &amp; FIBER OPTICS</vt:lpstr>
      <vt:lpstr>COURSE NAME &amp; COURSE CODE</vt:lpstr>
      <vt:lpstr>Syllabus</vt:lpstr>
      <vt:lpstr>Unit-I: Laser</vt:lpstr>
      <vt:lpstr>Laser</vt:lpstr>
      <vt:lpstr>History of laser</vt:lpstr>
      <vt:lpstr>Practical laser invention</vt:lpstr>
      <vt:lpstr>Characteristics or properties of laser</vt:lpstr>
      <vt:lpstr>Characteristics or properties of laser</vt:lpstr>
      <vt:lpstr>PowerPoint Presentation</vt:lpstr>
      <vt:lpstr>PowerPoint Presentation</vt:lpstr>
      <vt:lpstr>Interaction of light with matter</vt:lpstr>
      <vt:lpstr>PowerPoint Presentation</vt:lpstr>
      <vt:lpstr>PowerPoint Presentation</vt:lpstr>
      <vt:lpstr>PowerPoint Presentation</vt:lpstr>
      <vt:lpstr>Absorption process of light: process in which transition takes from ground state (low energy state) to excited state (high energy state) by absorbing the external energy in the form of light or temperature   </vt:lpstr>
      <vt:lpstr>PowerPoint Presentation</vt:lpstr>
      <vt:lpstr>PowerPoint Presentation</vt:lpstr>
      <vt:lpstr>PowerPoint Presentation</vt:lpstr>
      <vt:lpstr>All Processes</vt:lpstr>
      <vt:lpstr>Einstein Coefficients derivation (a &amp; b) (Upward Transition) </vt:lpstr>
      <vt:lpstr>PowerPoint Presentation</vt:lpstr>
      <vt:lpstr>Stimulated emission (Downward Transition) &amp; Einstein theory</vt:lpstr>
      <vt:lpstr>PowerPoint Presentation</vt:lpstr>
      <vt:lpstr>PowerPoint Presentation</vt:lpstr>
      <vt:lpstr>PowerPoint Presentation</vt:lpstr>
      <vt:lpstr>Conditions for light amplification</vt:lpstr>
      <vt:lpstr>Difference between spontaneous emission &amp; stimulated Emission</vt:lpstr>
      <vt:lpstr>Three requirements for laser action</vt:lpstr>
      <vt:lpstr>Population inversion</vt:lpstr>
      <vt:lpstr>Metastable state</vt:lpstr>
      <vt:lpstr>Metastable state</vt:lpstr>
      <vt:lpstr>Confining the radiation within medium-Optical Resonator</vt:lpstr>
      <vt:lpstr>Optical Resonator</vt:lpstr>
      <vt:lpstr>THREE Principal Components of laser</vt:lpstr>
      <vt:lpstr>THREE Principal Components of laser</vt:lpstr>
      <vt:lpstr>PowerPoint Presentation</vt:lpstr>
      <vt:lpstr>PowerPoint Presentation</vt:lpstr>
      <vt:lpstr>PowerPoint Presentation</vt:lpstr>
      <vt:lpstr>PowerPoint Presentation</vt:lpstr>
      <vt:lpstr>PowerPoint Presentation</vt:lpstr>
      <vt:lpstr>PowerPoint Presentation</vt:lpstr>
      <vt:lpstr>3.Optical resonator</vt:lpstr>
      <vt:lpstr>3.Optical resonator</vt:lpstr>
      <vt:lpstr>Flowchart for laser action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SYLLABUS INTRODUCTION</dc:title>
  <dc:creator>ADMIN</dc:creator>
  <cp:lastModifiedBy>Sivakami A</cp:lastModifiedBy>
  <cp:revision>364</cp:revision>
  <dcterms:created xsi:type="dcterms:W3CDTF">2020-10-29T05:38:15Z</dcterms:created>
  <dcterms:modified xsi:type="dcterms:W3CDTF">2022-09-25T14:03:57Z</dcterms:modified>
</cp:coreProperties>
</file>